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9" r:id="rId3"/>
    <p:sldId id="260" r:id="rId4"/>
    <p:sldId id="262" r:id="rId5"/>
    <p:sldId id="257" r:id="rId6"/>
    <p:sldId id="261" r:id="rId7"/>
    <p:sldId id="272" r:id="rId8"/>
    <p:sldId id="264" r:id="rId9"/>
    <p:sldId id="263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119" d="100"/>
          <a:sy n="119" d="100"/>
        </p:scale>
        <p:origin x="7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4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57195"/>
            <a:ext cx="9692641" cy="4922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0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39803"/>
            <a:ext cx="10668000" cy="49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Guess that Theory!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675" y="1656678"/>
            <a:ext cx="9057940" cy="4447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1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6131A-1A4C-A14A-80D9-D6BD829F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818234"/>
          </a:xfrm>
        </p:spPr>
        <p:txBody>
          <a:bodyPr>
            <a:noAutofit/>
          </a:bodyPr>
          <a:lstStyle/>
          <a:p>
            <a:r>
              <a:rPr lang="en-US" sz="8800" dirty="0"/>
              <a:t>Guess that Theory!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53570-255C-7946-8145-1769F6B7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4117" y="4937759"/>
            <a:ext cx="5725882" cy="1158239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Language Development SP2022</a:t>
            </a:r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9A8B5CBE-BB6E-49D4-9D9D-EF30ABD3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26" r="1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870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1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006CB2E-CF6B-E547-9BAA-481422389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84" y="1057275"/>
            <a:ext cx="8366032" cy="49228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DEF2C-5FBE-A04B-BF71-CD35218F9380}"/>
              </a:ext>
            </a:extLst>
          </p:cNvPr>
          <p:cNvSpPr/>
          <p:nvPr/>
        </p:nvSpPr>
        <p:spPr>
          <a:xfrm>
            <a:off x="1760585" y="1057276"/>
            <a:ext cx="8366032" cy="140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7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C23107F-78C3-8E41-95D9-B9150E7E3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84" y="1057275"/>
            <a:ext cx="8366032" cy="49228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CB7722-F787-0241-B965-7778DC952E0A}"/>
              </a:ext>
            </a:extLst>
          </p:cNvPr>
          <p:cNvSpPr/>
          <p:nvPr/>
        </p:nvSpPr>
        <p:spPr>
          <a:xfrm>
            <a:off x="1760585" y="1057276"/>
            <a:ext cx="8366032" cy="140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Guess That Theory!</a:t>
            </a:r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4FD9E49-85E6-C84C-9843-A6DFC5B5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207" y="1447702"/>
            <a:ext cx="8959309" cy="3962595"/>
          </a:xfrm>
        </p:spPr>
      </p:pic>
    </p:spTree>
    <p:extLst>
      <p:ext uri="{BB962C8B-B14F-4D97-AF65-F5344CB8AC3E}">
        <p14:creationId xmlns:p14="http://schemas.microsoft.com/office/powerpoint/2010/main" val="39842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B758AE-3502-1D48-88F0-B280442765EE}"/>
              </a:ext>
            </a:extLst>
          </p:cNvPr>
          <p:cNvGrpSpPr/>
          <p:nvPr/>
        </p:nvGrpSpPr>
        <p:grpSpPr>
          <a:xfrm>
            <a:off x="1760585" y="1057275"/>
            <a:ext cx="7964328" cy="5547919"/>
            <a:chOff x="2065383" y="1925198"/>
            <a:chExt cx="7281915" cy="493280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E05551-4A87-F444-9202-774108700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000"/>
            <a:stretch/>
          </p:blipFill>
          <p:spPr>
            <a:xfrm>
              <a:off x="2065383" y="3429000"/>
              <a:ext cx="7281915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41DF91-7BF3-A94B-8798-450DB2703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569"/>
            <a:stretch/>
          </p:blipFill>
          <p:spPr>
            <a:xfrm>
              <a:off x="2065383" y="1925198"/>
              <a:ext cx="7281915" cy="15383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DEF2C-5FBE-A04B-BF71-CD35218F9380}"/>
              </a:ext>
            </a:extLst>
          </p:cNvPr>
          <p:cNvSpPr/>
          <p:nvPr/>
        </p:nvSpPr>
        <p:spPr>
          <a:xfrm>
            <a:off x="1760585" y="1057276"/>
            <a:ext cx="7964328" cy="1691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E2DF8E-3714-1745-A209-444ED44D3CC7}"/>
              </a:ext>
            </a:extLst>
          </p:cNvPr>
          <p:cNvGrpSpPr/>
          <p:nvPr/>
        </p:nvGrpSpPr>
        <p:grpSpPr>
          <a:xfrm>
            <a:off x="1760585" y="1057275"/>
            <a:ext cx="7964328" cy="5547919"/>
            <a:chOff x="2065383" y="1925198"/>
            <a:chExt cx="7281915" cy="49328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3F950F-226C-2B4F-AE3D-DBBA06522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000"/>
            <a:stretch/>
          </p:blipFill>
          <p:spPr>
            <a:xfrm>
              <a:off x="2065383" y="3429000"/>
              <a:ext cx="7281915" cy="342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057765-A787-9B47-80FB-987D12986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569"/>
            <a:stretch/>
          </p:blipFill>
          <p:spPr>
            <a:xfrm>
              <a:off x="2065383" y="1925198"/>
              <a:ext cx="7281915" cy="15383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4A7CA4-9F8C-1242-9DF7-525BE2840159}"/>
              </a:ext>
            </a:extLst>
          </p:cNvPr>
          <p:cNvSpPr/>
          <p:nvPr/>
        </p:nvSpPr>
        <p:spPr>
          <a:xfrm>
            <a:off x="1760585" y="1057276"/>
            <a:ext cx="7964328" cy="1691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Usage-based!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Guess That Theory!</a:t>
            </a:r>
            <a:endParaRPr lang="en-US"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B86B424-CA75-8446-8F55-B17B221AF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319" y="3213314"/>
            <a:ext cx="7226425" cy="3540658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F70B6B3-4864-DE40-B7BA-A84A3674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08" y="1083833"/>
            <a:ext cx="7205847" cy="19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338D-9C6F-A24C-9614-F7D51849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580B-169D-0C46-A1E0-7CA7F383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guess which theoretical approach the authors of the following articles endorse? </a:t>
            </a:r>
          </a:p>
          <a:p>
            <a:r>
              <a:rPr lang="en-US" dirty="0"/>
              <a:t>Use the clues in the abstracts to make your guess!</a:t>
            </a:r>
          </a:p>
        </p:txBody>
      </p:sp>
    </p:spTree>
    <p:extLst>
      <p:ext uri="{BB962C8B-B14F-4D97-AF65-F5344CB8AC3E}">
        <p14:creationId xmlns:p14="http://schemas.microsoft.com/office/powerpoint/2010/main" val="133262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D84AC1-0F52-C541-B2FF-B201FF463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4"/>
          <a:stretch/>
        </p:blipFill>
        <p:spPr>
          <a:xfrm>
            <a:off x="1139355" y="2659849"/>
            <a:ext cx="8585558" cy="388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DEF2C-5FBE-A04B-BF71-CD35218F9380}"/>
              </a:ext>
            </a:extLst>
          </p:cNvPr>
          <p:cNvSpPr/>
          <p:nvPr/>
        </p:nvSpPr>
        <p:spPr>
          <a:xfrm>
            <a:off x="1139355" y="1057276"/>
            <a:ext cx="8585558" cy="160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EBC3B-2B14-3D42-9D33-3C9652A83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49"/>
          <a:stretch/>
        </p:blipFill>
        <p:spPr>
          <a:xfrm>
            <a:off x="1551301" y="1664746"/>
            <a:ext cx="7389688" cy="35285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9B6E94-6593-054F-94C5-33475BE1E8E1}"/>
              </a:ext>
            </a:extLst>
          </p:cNvPr>
          <p:cNvSpPr/>
          <p:nvPr/>
        </p:nvSpPr>
        <p:spPr>
          <a:xfrm>
            <a:off x="1551301" y="1664744"/>
            <a:ext cx="7389688" cy="3528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Connectionist/Competition!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Guess That Theory!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DFC12-9CF6-7343-87EF-7F5225BE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61" y="1261160"/>
            <a:ext cx="4227079" cy="515703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AE985C-8EA8-3040-9954-E510404C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186" y="1261160"/>
            <a:ext cx="4366067" cy="26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8CAFA-6832-3B45-B201-F41E76F5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7" y="1057276"/>
            <a:ext cx="7493860" cy="51567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DEF2C-5FBE-A04B-BF71-CD35218F9380}"/>
              </a:ext>
            </a:extLst>
          </p:cNvPr>
          <p:cNvSpPr/>
          <p:nvPr/>
        </p:nvSpPr>
        <p:spPr>
          <a:xfrm>
            <a:off x="2467085" y="1057276"/>
            <a:ext cx="7493861" cy="297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D5310-13D0-F147-8619-A96BD096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7" y="1057276"/>
            <a:ext cx="7493860" cy="5156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5B56EF-8EA2-384C-A4ED-F2FDD2653526}"/>
              </a:ext>
            </a:extLst>
          </p:cNvPr>
          <p:cNvSpPr/>
          <p:nvPr/>
        </p:nvSpPr>
        <p:spPr>
          <a:xfrm>
            <a:off x="2467085" y="1057276"/>
            <a:ext cx="7493861" cy="297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Guess That Theory!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55A53E9-9C40-CB40-B445-BA2B5AD2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1" y="1046691"/>
            <a:ext cx="8591557" cy="54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338D-9C6F-A24C-9614-F7D51849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580B-169D-0C46-A1E0-7CA7F383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here are </a:t>
            </a:r>
            <a:r>
              <a:rPr lang="en-US" b="1" dirty="0"/>
              <a:t>your major contenders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Behaviorism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Nativism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Usage-Based Approach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Social-Pragmatic Approach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Connectionism (and Competition-Based Models)</a:t>
            </a:r>
          </a:p>
        </p:txBody>
      </p:sp>
    </p:spTree>
    <p:extLst>
      <p:ext uri="{BB962C8B-B14F-4D97-AF65-F5344CB8AC3E}">
        <p14:creationId xmlns:p14="http://schemas.microsoft.com/office/powerpoint/2010/main" val="192805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8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BDF65C9-301D-CB48-9A90-B613D7612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780" y="1057275"/>
            <a:ext cx="9589641" cy="49228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DEF2C-5FBE-A04B-BF71-CD35218F9380}"/>
              </a:ext>
            </a:extLst>
          </p:cNvPr>
          <p:cNvSpPr/>
          <p:nvPr/>
        </p:nvSpPr>
        <p:spPr>
          <a:xfrm>
            <a:off x="1148780" y="1057275"/>
            <a:ext cx="9589641" cy="1976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Guess That Theory!</a:t>
            </a:r>
          </a:p>
        </p:txBody>
      </p:sp>
      <p:pic>
        <p:nvPicPr>
          <p:cNvPr id="8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BDF65C9-301D-CB48-9A90-B613D7612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780" y="1057275"/>
            <a:ext cx="9589641" cy="49228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4BFFD-2A34-8F44-BEBA-3F0FAA28F2A0}"/>
              </a:ext>
            </a:extLst>
          </p:cNvPr>
          <p:cNvSpPr/>
          <p:nvPr/>
        </p:nvSpPr>
        <p:spPr>
          <a:xfrm>
            <a:off x="1148780" y="1057275"/>
            <a:ext cx="9589641" cy="1976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Usage-Based!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7D9D-A6A0-904D-A8A6-5355652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Guess That Theory!</a:t>
            </a:r>
            <a:endParaRPr lang="en-US"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8558F043-61C4-1B48-81A5-9CA28C30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022" y="1230630"/>
            <a:ext cx="5702300" cy="3124200"/>
          </a:xfrm>
        </p:spPr>
      </p:pic>
      <p:pic>
        <p:nvPicPr>
          <p:cNvPr id="10" name="Picture 9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E9E87D90-D0C9-C442-B3BB-C5139CCE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13" y="1230630"/>
            <a:ext cx="5626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3F27-3272-9944-A739-4B224066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E3B3B-1FCE-2E41-B2E7-FC1BB8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06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147</Words>
  <Application>Microsoft Macintosh PowerPoint</Application>
  <PresentationFormat>Widescreen</PresentationFormat>
  <Paragraphs>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Avenir Next LT Pro</vt:lpstr>
      <vt:lpstr>Avenir Next LT Pro Light</vt:lpstr>
      <vt:lpstr>Sitka Subheading</vt:lpstr>
      <vt:lpstr>PebbleVTI</vt:lpstr>
      <vt:lpstr>Guess that Theory!</vt:lpstr>
      <vt:lpstr>Guess That Theory!</vt:lpstr>
      <vt:lpstr>Guess That Theory!</vt:lpstr>
      <vt:lpstr>Abstract #1</vt:lpstr>
      <vt:lpstr>Guess That Theory!</vt:lpstr>
      <vt:lpstr>Guess That Theory!</vt:lpstr>
      <vt:lpstr>Usage-Based!</vt:lpstr>
      <vt:lpstr>Guess That Theory!</vt:lpstr>
      <vt:lpstr>Abstract #2</vt:lpstr>
      <vt:lpstr>Guess That Theory!</vt:lpstr>
      <vt:lpstr>Guess That Theory!</vt:lpstr>
      <vt:lpstr>Nativist!</vt:lpstr>
      <vt:lpstr>Guess That Theory!</vt:lpstr>
      <vt:lpstr>Abstract #3</vt:lpstr>
      <vt:lpstr>Guess That Theory!</vt:lpstr>
      <vt:lpstr>Guess That Theory!</vt:lpstr>
      <vt:lpstr>Usage-based!</vt:lpstr>
      <vt:lpstr>Guess That Theory!</vt:lpstr>
      <vt:lpstr>Abstract #4</vt:lpstr>
      <vt:lpstr>Guess That Theory!</vt:lpstr>
      <vt:lpstr>Guess That Theory!</vt:lpstr>
      <vt:lpstr>Connectionist/Competition!</vt:lpstr>
      <vt:lpstr>Guess That Theory!</vt:lpstr>
      <vt:lpstr>Abstract #5</vt:lpstr>
      <vt:lpstr>Guess That Theory!</vt:lpstr>
      <vt:lpstr>Guess That Theory!</vt:lpstr>
      <vt:lpstr>Nativist!</vt:lpstr>
      <vt:lpstr>Guess That Theory!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that Theory!</dc:title>
  <dc:creator>Kristen Syrett</dc:creator>
  <cp:lastModifiedBy>Kristen Syrett</cp:lastModifiedBy>
  <cp:revision>3</cp:revision>
  <dcterms:created xsi:type="dcterms:W3CDTF">2022-02-09T16:35:36Z</dcterms:created>
  <dcterms:modified xsi:type="dcterms:W3CDTF">2022-02-09T17:02:07Z</dcterms:modified>
</cp:coreProperties>
</file>