
<file path=[Content_Types].xml><?xml version="1.0" encoding="utf-8"?>
<Types xmlns="http://schemas.openxmlformats.org/package/2006/content-types">
  <Default Extension="jpeg" ContentType="image/jpeg"/>
  <Default Extension="png" ContentType="image/png"/>
  <Default Extension="rels" ContentType="application/vnd.openxmlformats-package.relationships+xml"/>
  <Default Extension="xml" ContentType="application/xml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s/slide7.xml" ContentType="application/vnd.openxmlformats-officedocument.presentationml.slide+xml"/>
  <Override PartName="/ppt/slides/slide8.xml" ContentType="application/vnd.openxmlformats-officedocument.presentationml.slide+xml"/>
  <Override PartName="/ppt/slides/slide9.xml" ContentType="application/vnd.openxmlformats-officedocument.presentationml.slide+xml"/>
  <Override PartName="/ppt/slides/slide10.xml" ContentType="application/vnd.openxmlformats-officedocument.presentationml.slide+xml"/>
  <Override PartName="/ppt/slides/slide11.xml" ContentType="application/vnd.openxmlformats-officedocument.presentationml.slide+xml"/>
  <Override PartName="/ppt/slides/slide12.xml" ContentType="application/vnd.openxmlformats-officedocument.presentationml.slide+xml"/>
  <Override PartName="/ppt/slides/slide13.xml" ContentType="application/vnd.openxmlformats-officedocument.presentationml.slide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ppt/slideLayouts/slideLayout12.xml" ContentType="application/vnd.openxmlformats-officedocument.presentationml.slideLayout+xml"/>
  <Override PartName="/ppt/slideLayouts/slideLayout13.xml" ContentType="application/vnd.openxmlformats-officedocument.presentationml.slideLayout+xml"/>
  <Override PartName="/ppt/slideLayouts/slideLayout14.xml" ContentType="application/vnd.openxmlformats-officedocument.presentationml.slideLayout+xml"/>
  <Override PartName="/ppt/slideLayouts/slideLayout15.xml" ContentType="application/vnd.openxmlformats-officedocument.presentationml.slideLayout+xml"/>
  <Override PartName="/ppt/slideLayouts/slideLayout16.xml" ContentType="application/vnd.openxmlformats-officedocument.presentationml.slideLayout+xml"/>
  <Override PartName="/ppt/slideLayouts/slideLayout17.xml" ContentType="application/vnd.openxmlformats-officedocument.presentationml.slideLayout+xml"/>
  <Override PartName="/ppt/diagrams/data1.xml" ContentType="application/vnd.openxmlformats-officedocument.drawingml.diagramData+xml"/>
  <Override PartName="/ppt/diagrams/layout1.xml" ContentType="application/vnd.openxmlformats-officedocument.drawingml.diagramLayout+xml"/>
  <Override PartName="/ppt/diagrams/quickStyle1.xml" ContentType="application/vnd.openxmlformats-officedocument.drawingml.diagramStyle+xml"/>
  <Override PartName="/ppt/diagrams/colors1.xml" ContentType="application/vnd.openxmlformats-officedocument.drawingml.diagramColors+xml"/>
  <Override PartName="/ppt/diagrams/drawing1.xml" ContentType="application/vnd.ms-office.drawingml.diagramDrawing+xml"/>
  <Override PartName="/ppt/diagrams/data2.xml" ContentType="application/vnd.openxmlformats-officedocument.drawingml.diagramData+xml"/>
  <Override PartName="/ppt/diagrams/layout2.xml" ContentType="application/vnd.openxmlformats-officedocument.drawingml.diagramLayout+xml"/>
  <Override PartName="/ppt/diagrams/quickStyle2.xml" ContentType="application/vnd.openxmlformats-officedocument.drawingml.diagramStyle+xml"/>
  <Override PartName="/ppt/diagrams/colors2.xml" ContentType="application/vnd.openxmlformats-officedocument.drawingml.diagramColors+xml"/>
  <Override PartName="/ppt/diagrams/drawing2.xml" ContentType="application/vnd.ms-office.drawingml.diagramDrawing+xml"/>
  <Override PartName="/docProps/core.xml" ContentType="application/vnd.openxmlformats-package.core-properties+xml"/>
  <Override PartName="/docProps/app.xml" ContentType="application/vnd.openxmlformats-officedocument.extended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autoCompressPictures="0">
  <p:sldMasterIdLst>
    <p:sldMasterId id="2147483648" r:id="rId1"/>
  </p:sldMasterIdLst>
  <p:sldIdLst>
    <p:sldId id="256" r:id="rId2"/>
    <p:sldId id="257" r:id="rId3"/>
    <p:sldId id="258" r:id="rId4"/>
    <p:sldId id="259" r:id="rId5"/>
    <p:sldId id="260" r:id="rId6"/>
    <p:sldId id="261" r:id="rId7"/>
    <p:sldId id="262" r:id="rId8"/>
    <p:sldId id="263" r:id="rId9"/>
    <p:sldId id="264" r:id="rId10"/>
    <p:sldId id="265" r:id="rId11"/>
    <p:sldId id="266" r:id="rId12"/>
    <p:sldId id="267" r:id="rId13"/>
    <p:sldId id="268" r:id="rId14"/>
  </p:sldIdLst>
  <p:sldSz cx="12192000" cy="6858000"/>
  <p:notesSz cx="6858000" cy="9144000"/>
  <p:defaultTextStyle>
    <a:defPPr>
      <a:defRPr lang="en-US"/>
    </a:defPPr>
    <a:lvl1pPr marL="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  <p:extLst>
    <p:ext uri="{EFAFB233-063F-42B5-8137-9DF3F51BA10A}">
      <p15:sldGuideLst xmlns:p15="http://schemas.microsoft.com/office/powerpoint/2012/main"/>
    </p:ext>
  </p:extLst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32767"/>
    </p:ext>
    <p:ext uri="{FD5EFAAD-0ECE-453E-9831-46B23BE46B34}">
      <p15:chartTrackingRefBased xmlns:p15="http://schemas.microsoft.com/office/powerpoint/2012/main" val="1"/>
    </p:ext>
  </p:extLst>
</p:presentationPr>
</file>

<file path=ppt/tableStyles.xml><?xml version="1.0" encoding="utf-8"?>
<a:tblStyleLst xmlns:a="http://schemas.openxmlformats.org/drawingml/2006/main" def="{5C22544A-7EE6-4342-B048-85BDC9FD1C3A}">
  <a:tblStyle styleId="{5C22544A-7EE6-4342-B048-85BDC9FD1C3A}" styleName="Medium Style 2 - Accent 1">
    <a:wholeTbl>
      <a:tcTxStyle>
        <a:fontRef idx="minor">
          <a:prstClr val="black"/>
        </a:fontRef>
        <a:schemeClr val="dk1"/>
      </a:tcTxStyle>
      <a:tcStyle>
        <a:tcBdr>
          <a:left>
            <a:ln w="12700" cmpd="sng">
              <a:solidFill>
                <a:schemeClr val="lt1"/>
              </a:solidFill>
            </a:ln>
          </a:left>
          <a:right>
            <a:ln w="12700" cmpd="sng">
              <a:solidFill>
                <a:schemeClr val="lt1"/>
              </a:solidFill>
            </a:ln>
          </a:right>
          <a:top>
            <a:ln w="12700" cmpd="sng">
              <a:solidFill>
                <a:schemeClr val="lt1"/>
              </a:solidFill>
            </a:ln>
          </a:top>
          <a:bottom>
            <a:ln w="12700" cmpd="sng">
              <a:solidFill>
                <a:schemeClr val="lt1"/>
              </a:solidFill>
            </a:ln>
          </a:bottom>
          <a:insideH>
            <a:ln w="12700" cmpd="sng">
              <a:solidFill>
                <a:schemeClr val="lt1"/>
              </a:solidFill>
            </a:ln>
          </a:insideH>
          <a:insideV>
            <a:ln w="12700" cmpd="sng">
              <a:solidFill>
                <a:schemeClr val="lt1"/>
              </a:solidFill>
            </a:ln>
          </a:insideV>
        </a:tcBdr>
        <a:fill>
          <a:solidFill>
            <a:schemeClr val="accent1">
              <a:tint val="20000"/>
            </a:schemeClr>
          </a:solidFill>
        </a:fill>
      </a:tcStyle>
    </a:wholeTbl>
    <a:band1H>
      <a:tcStyle>
        <a:tcBdr/>
        <a:fill>
          <a:solidFill>
            <a:schemeClr val="accent1">
              <a:tint val="40000"/>
            </a:schemeClr>
          </a:solidFill>
        </a:fill>
      </a:tcStyle>
    </a:band1H>
    <a:band2H>
      <a:tcStyle>
        <a:tcBdr/>
      </a:tcStyle>
    </a:band2H>
    <a:band1V>
      <a:tcStyle>
        <a:tcBdr/>
        <a:fill>
          <a:solidFill>
            <a:schemeClr val="accent1">
              <a:tint val="40000"/>
            </a:schemeClr>
          </a:solidFill>
        </a:fill>
      </a:tcStyle>
    </a:band1V>
    <a:band2V>
      <a:tcStyle>
        <a:tcBdr/>
      </a:tcStyle>
    </a:band2V>
    <a:la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1"/>
          </a:solidFill>
        </a:fill>
      </a:tcStyle>
    </a:lastCol>
    <a:fir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1"/>
          </a:solidFill>
        </a:fill>
      </a:tcStyle>
    </a:firstCol>
    <a:lastRow>
      <a:tcTxStyle b="on">
        <a:fontRef idx="minor">
          <a:prstClr val="black"/>
        </a:fontRef>
        <a:schemeClr val="lt1"/>
      </a:tcTxStyle>
      <a:tcStyle>
        <a:tcBdr>
          <a:top>
            <a:ln w="38100" cmpd="sng">
              <a:solidFill>
                <a:schemeClr val="lt1"/>
              </a:solidFill>
            </a:ln>
          </a:top>
        </a:tcBdr>
        <a:fill>
          <a:solidFill>
            <a:schemeClr val="accent1"/>
          </a:solidFill>
        </a:fill>
      </a:tcStyle>
    </a:lastRow>
    <a:firstRow>
      <a:tcTxStyle b="on">
        <a:fontRef idx="minor">
          <a:prstClr val="black"/>
        </a:fontRef>
        <a:schemeClr val="lt1"/>
      </a:tcTxStyle>
      <a:tcStyle>
        <a:tcBdr>
          <a:bottom>
            <a:ln w="38100" cmpd="sng">
              <a:solidFill>
                <a:schemeClr val="lt1"/>
              </a:solidFill>
            </a:ln>
          </a:bottom>
        </a:tcBdr>
        <a:fill>
          <a:solidFill>
            <a:schemeClr val="accent1"/>
          </a:solidFill>
        </a:fill>
      </a:tcStyle>
    </a:firstRow>
  </a:tblStyle>
</a:tblStyleLst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>
  <p:normalViewPr>
    <p:restoredLeft sz="15014" autoAdjust="0"/>
    <p:restoredTop sz="94660"/>
  </p:normalViewPr>
  <p:slideViewPr>
    <p:cSldViewPr snapToGrid="0">
      <p:cViewPr varScale="1">
        <p:scale>
          <a:sx n="69" d="100"/>
          <a:sy n="69" d="100"/>
        </p:scale>
        <p:origin x="960" y="78"/>
      </p:cViewPr>
      <p:guideLst/>
    </p:cSldViewPr>
  </p:slideViewPr>
  <p:notesTextViewPr>
    <p:cViewPr>
      <p:scale>
        <a:sx n="1" d="1"/>
        <a:sy n="1" d="1"/>
      </p:scale>
      <p:origin x="0" y="0"/>
    </p:cViewPr>
  </p:notesTextViewPr>
  <p:gridSpacing cx="76200" cy="76200"/>
</p:viewPr>
</file>

<file path=ppt/_rels/presentation.xml.rels><?xml version="1.0" encoding="UTF-8" standalone="yes"?>
<Relationships xmlns="http://schemas.openxmlformats.org/package/2006/relationships"><Relationship Id="rId8" Type="http://schemas.openxmlformats.org/officeDocument/2006/relationships/slide" Target="slides/slide7.xml"/><Relationship Id="rId13" Type="http://schemas.openxmlformats.org/officeDocument/2006/relationships/slide" Target="slides/slide12.xml"/><Relationship Id="rId18" Type="http://schemas.openxmlformats.org/officeDocument/2006/relationships/tableStyles" Target="tableStyles.xml"/><Relationship Id="rId3" Type="http://schemas.openxmlformats.org/officeDocument/2006/relationships/slide" Target="slides/slide2.xml"/><Relationship Id="rId7" Type="http://schemas.openxmlformats.org/officeDocument/2006/relationships/slide" Target="slides/slide6.xml"/><Relationship Id="rId12" Type="http://schemas.openxmlformats.org/officeDocument/2006/relationships/slide" Target="slides/slide11.xml"/><Relationship Id="rId17" Type="http://schemas.openxmlformats.org/officeDocument/2006/relationships/theme" Target="theme/theme1.xml"/><Relationship Id="rId2" Type="http://schemas.openxmlformats.org/officeDocument/2006/relationships/slide" Target="slides/slide1.xml"/><Relationship Id="rId16" Type="http://schemas.openxmlformats.org/officeDocument/2006/relationships/viewProps" Target="viewProps.xml"/><Relationship Id="rId1" Type="http://schemas.openxmlformats.org/officeDocument/2006/relationships/slideMaster" Target="slideMasters/slideMaster1.xml"/><Relationship Id="rId6" Type="http://schemas.openxmlformats.org/officeDocument/2006/relationships/slide" Target="slides/slide5.xml"/><Relationship Id="rId11" Type="http://schemas.openxmlformats.org/officeDocument/2006/relationships/slide" Target="slides/slide10.xml"/><Relationship Id="rId5" Type="http://schemas.openxmlformats.org/officeDocument/2006/relationships/slide" Target="slides/slide4.xml"/><Relationship Id="rId15" Type="http://schemas.openxmlformats.org/officeDocument/2006/relationships/presProps" Target="presProps.xml"/><Relationship Id="rId10" Type="http://schemas.openxmlformats.org/officeDocument/2006/relationships/slide" Target="slides/slide9.xml"/><Relationship Id="rId4" Type="http://schemas.openxmlformats.org/officeDocument/2006/relationships/slide" Target="slides/slide3.xml"/><Relationship Id="rId9" Type="http://schemas.openxmlformats.org/officeDocument/2006/relationships/slide" Target="slides/slide8.xml"/><Relationship Id="rId14" Type="http://schemas.openxmlformats.org/officeDocument/2006/relationships/slide" Target="slides/slide13.xml"/></Relationships>
</file>

<file path=ppt/diagrams/colors1.xml><?xml version="1.0" encoding="utf-8"?>
<dgm:colorsDef xmlns:dgm="http://schemas.openxmlformats.org/drawingml/2006/diagram" xmlns:a="http://schemas.openxmlformats.org/drawingml/2006/main" uniqueId="urn:microsoft.com/office/officeart/2005/8/colors/accent1_2">
  <dgm:title val=""/>
  <dgm:desc val=""/>
  <dgm:catLst>
    <dgm:cat type="accent1" pri="11200"/>
  </dgm:catLst>
  <dgm:styleLbl name="node0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alignNode1">
    <dgm:fillClrLst meth="repeat">
      <a:schemeClr val="accent1"/>
    </dgm:fillClrLst>
    <dgm:linClrLst meth="repeat">
      <a:schemeClr val="accent1"/>
    </dgm:linClrLst>
    <dgm:effectClrLst/>
    <dgm:txLinClrLst/>
    <dgm:txFillClrLst/>
    <dgm:txEffectClrLst/>
  </dgm:styleLbl>
  <dgm:styleLbl name="node1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lnNode1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vennNode1">
    <dgm:fillClrLst meth="repeat">
      <a:schemeClr val="accent1">
        <a:alpha val="50000"/>
      </a:schemeClr>
    </dgm:fillClrLst>
    <dgm:linClrLst meth="repeat">
      <a:schemeClr val="lt1"/>
    </dgm:linClrLst>
    <dgm:effectClrLst/>
    <dgm:txLinClrLst/>
    <dgm:txFillClrLst/>
    <dgm:txEffectClrLst/>
  </dgm:styleLbl>
  <dgm:styleLbl name="node2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node3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node4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fgImgPlace1">
    <dgm:fillClrLst meth="repeat">
      <a:schemeClr val="accent1">
        <a:tint val="50000"/>
      </a:schemeClr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alignImgPlace1">
    <dgm:fillClrLst meth="repeat">
      <a:schemeClr val="accent1">
        <a:tint val="50000"/>
      </a:schemeClr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bgImgPlace1">
    <dgm:fillClrLst meth="repeat">
      <a:schemeClr val="accent1">
        <a:tint val="50000"/>
      </a:schemeClr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sibTrans2D1">
    <dgm:fillClrLst meth="repeat">
      <a:schemeClr val="accent1">
        <a:tint val="60000"/>
      </a:schemeClr>
    </dgm:fillClrLst>
    <dgm:linClrLst meth="repeat">
      <a:schemeClr val="accent1">
        <a:tint val="60000"/>
      </a:schemeClr>
    </dgm:linClrLst>
    <dgm:effectClrLst/>
    <dgm:txLinClrLst/>
    <dgm:txFillClrLst/>
    <dgm:txEffectClrLst/>
  </dgm:styleLbl>
  <dgm:styleLbl name="fgSibTrans2D1">
    <dgm:fillClrLst meth="repeat">
      <a:schemeClr val="accent1">
        <a:tint val="60000"/>
      </a:schemeClr>
    </dgm:fillClrLst>
    <dgm:linClrLst meth="repeat">
      <a:schemeClr val="accent1">
        <a:tint val="60000"/>
      </a:schemeClr>
    </dgm:linClrLst>
    <dgm:effectClrLst/>
    <dgm:txLinClrLst/>
    <dgm:txFillClrLst/>
    <dgm:txEffectClrLst/>
  </dgm:styleLbl>
  <dgm:styleLbl name="bgSibTrans2D1">
    <dgm:fillClrLst meth="repeat">
      <a:schemeClr val="accent1">
        <a:tint val="60000"/>
      </a:schemeClr>
    </dgm:fillClrLst>
    <dgm:linClrLst meth="repeat">
      <a:schemeClr val="accent1">
        <a:tint val="60000"/>
      </a:schemeClr>
    </dgm:linClrLst>
    <dgm:effectClrLst/>
    <dgm:txLinClrLst/>
    <dgm:txFillClrLst/>
    <dgm:txEffectClrLst/>
  </dgm:styleLbl>
  <dgm:styleLbl name="sibTrans1D1">
    <dgm:fillClrLst meth="repeat">
      <a:schemeClr val="accent1"/>
    </dgm:fillClrLst>
    <dgm:linClrLst meth="repeat">
      <a:schemeClr val="accent1"/>
    </dgm:linClrLst>
    <dgm:effectClrLst/>
    <dgm:txLinClrLst/>
    <dgm:txFillClrLst meth="repeat">
      <a:schemeClr val="tx1"/>
    </dgm:txFillClrLst>
    <dgm:txEffectClrLst/>
  </dgm:styleLbl>
  <dgm:styleLbl name="callout">
    <dgm:fillClrLst meth="repeat">
      <a:schemeClr val="accent1"/>
    </dgm:fillClrLst>
    <dgm:linClrLst meth="repeat">
      <a:schemeClr val="accent1">
        <a:tint val="50000"/>
      </a:schemeClr>
    </dgm:linClrLst>
    <dgm:effectClrLst/>
    <dgm:txLinClrLst/>
    <dgm:txFillClrLst meth="repeat">
      <a:schemeClr val="tx1"/>
    </dgm:txFillClrLst>
    <dgm:txEffectClrLst/>
  </dgm:styleLbl>
  <dgm:styleLbl name="asst0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asst1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asst2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asst3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asst4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parChTrans2D1">
    <dgm:fillClrLst meth="repeat">
      <a:schemeClr val="accent1">
        <a:tint val="60000"/>
      </a:schemeClr>
    </dgm:fillClrLst>
    <dgm:linClrLst meth="repeat">
      <a:schemeClr val="accent1">
        <a:tint val="60000"/>
      </a:schemeClr>
    </dgm:linClrLst>
    <dgm:effectClrLst/>
    <dgm:txLinClrLst/>
    <dgm:txFillClrLst meth="repeat">
      <a:schemeClr val="lt1"/>
    </dgm:txFillClrLst>
    <dgm:txEffectClrLst/>
  </dgm:styleLbl>
  <dgm:styleLbl name="parChTrans2D2">
    <dgm:fillClrLst meth="repeat">
      <a:schemeClr val="accent1"/>
    </dgm:fillClrLst>
    <dgm:linClrLst meth="repeat">
      <a:schemeClr val="accent1"/>
    </dgm:linClrLst>
    <dgm:effectClrLst/>
    <dgm:txLinClrLst/>
    <dgm:txFillClrLst meth="repeat">
      <a:schemeClr val="lt1"/>
    </dgm:txFillClrLst>
    <dgm:txEffectClrLst/>
  </dgm:styleLbl>
  <dgm:styleLbl name="parChTrans2D3">
    <dgm:fillClrLst meth="repeat">
      <a:schemeClr val="accent1"/>
    </dgm:fillClrLst>
    <dgm:linClrLst meth="repeat">
      <a:schemeClr val="accent1"/>
    </dgm:linClrLst>
    <dgm:effectClrLst/>
    <dgm:txLinClrLst/>
    <dgm:txFillClrLst meth="repeat">
      <a:schemeClr val="lt1"/>
    </dgm:txFillClrLst>
    <dgm:txEffectClrLst/>
  </dgm:styleLbl>
  <dgm:styleLbl name="parChTrans2D4">
    <dgm:fillClrLst meth="repeat">
      <a:schemeClr val="accent1"/>
    </dgm:fillClrLst>
    <dgm:linClrLst meth="repeat">
      <a:schemeClr val="accent1"/>
    </dgm:linClrLst>
    <dgm:effectClrLst/>
    <dgm:txLinClrLst/>
    <dgm:txFillClrLst meth="repeat">
      <a:schemeClr val="lt1"/>
    </dgm:txFillClrLst>
    <dgm:txEffectClrLst/>
  </dgm:styleLbl>
  <dgm:styleLbl name="parChTrans1D1">
    <dgm:fillClrLst meth="repeat">
      <a:schemeClr val="accent1"/>
    </dgm:fillClrLst>
    <dgm:linClrLst meth="repeat">
      <a:schemeClr val="accent1">
        <a:shade val="60000"/>
      </a:schemeClr>
    </dgm:linClrLst>
    <dgm:effectClrLst/>
    <dgm:txLinClrLst/>
    <dgm:txFillClrLst meth="repeat">
      <a:schemeClr val="tx1"/>
    </dgm:txFillClrLst>
    <dgm:txEffectClrLst/>
  </dgm:styleLbl>
  <dgm:styleLbl name="parChTrans1D2">
    <dgm:fillClrLst meth="repeat">
      <a:schemeClr val="accent1"/>
    </dgm:fillClrLst>
    <dgm:linClrLst meth="repeat">
      <a:schemeClr val="accent1">
        <a:shade val="60000"/>
      </a:schemeClr>
    </dgm:linClrLst>
    <dgm:effectClrLst/>
    <dgm:txLinClrLst/>
    <dgm:txFillClrLst meth="repeat">
      <a:schemeClr val="tx1"/>
    </dgm:txFillClrLst>
    <dgm:txEffectClrLst/>
  </dgm:styleLbl>
  <dgm:styleLbl name="parChTrans1D3">
    <dgm:fillClrLst meth="repeat">
      <a:schemeClr val="accent1"/>
    </dgm:fillClrLst>
    <dgm:linClrLst meth="repeat">
      <a:schemeClr val="accent1">
        <a:shade val="80000"/>
      </a:schemeClr>
    </dgm:linClrLst>
    <dgm:effectClrLst/>
    <dgm:txLinClrLst/>
    <dgm:txFillClrLst meth="repeat">
      <a:schemeClr val="tx1"/>
    </dgm:txFillClrLst>
    <dgm:txEffectClrLst/>
  </dgm:styleLbl>
  <dgm:styleLbl name="parChTrans1D4">
    <dgm:fillClrLst meth="repeat">
      <a:schemeClr val="accent1"/>
    </dgm:fillClrLst>
    <dgm:linClrLst meth="repeat">
      <a:schemeClr val="accent1">
        <a:shade val="80000"/>
      </a:schemeClr>
    </dgm:linClrLst>
    <dgm:effectClrLst/>
    <dgm:txLinClrLst/>
    <dgm:txFillClrLst meth="repeat">
      <a:schemeClr val="tx1"/>
    </dgm:txFillClrLst>
    <dgm:txEffectClrLst/>
  </dgm:styleLbl>
  <dgm:styleLbl name="fgAcc1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conFgAcc1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alignAcc1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trAlignAcc1">
    <dgm:fillClrLst meth="repeat">
      <a:schemeClr val="lt1">
        <a:alpha val="4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bgAcc1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solidFgAcc1">
    <dgm:fillClrLst meth="repeat">
      <a:schemeClr val="lt1"/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solidAlignAcc1">
    <dgm:fillClrLst meth="repeat">
      <a:schemeClr val="lt1"/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solidBgAcc1">
    <dgm:fillClrLst meth="repeat">
      <a:schemeClr val="lt1"/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fgAccFollowNode1">
    <dgm:fillClrLst meth="repeat">
      <a:schemeClr val="accent1">
        <a:alpha val="90000"/>
        <a:tint val="40000"/>
      </a:schemeClr>
    </dgm:fillClrLst>
    <dgm:linClrLst meth="repeat">
      <a:schemeClr val="accent1">
        <a:alpha val="90000"/>
        <a:tint val="40000"/>
      </a:schemeClr>
    </dgm:linClrLst>
    <dgm:effectClrLst/>
    <dgm:txLinClrLst/>
    <dgm:txFillClrLst meth="repeat">
      <a:schemeClr val="dk1"/>
    </dgm:txFillClrLst>
    <dgm:txEffectClrLst/>
  </dgm:styleLbl>
  <dgm:styleLbl name="alignAccFollowNode1">
    <dgm:fillClrLst meth="repeat">
      <a:schemeClr val="accent1">
        <a:alpha val="90000"/>
        <a:tint val="40000"/>
      </a:schemeClr>
    </dgm:fillClrLst>
    <dgm:linClrLst meth="repeat">
      <a:schemeClr val="accent1">
        <a:alpha val="90000"/>
        <a:tint val="40000"/>
      </a:schemeClr>
    </dgm:linClrLst>
    <dgm:effectClrLst/>
    <dgm:txLinClrLst/>
    <dgm:txFillClrLst meth="repeat">
      <a:schemeClr val="dk1"/>
    </dgm:txFillClrLst>
    <dgm:txEffectClrLst/>
  </dgm:styleLbl>
  <dgm:styleLbl name="bgAccFollowNode1">
    <dgm:fillClrLst meth="repeat">
      <a:schemeClr val="accent1">
        <a:alpha val="90000"/>
        <a:tint val="40000"/>
      </a:schemeClr>
    </dgm:fillClrLst>
    <dgm:linClrLst meth="repeat">
      <a:schemeClr val="accent1">
        <a:alpha val="90000"/>
        <a:tint val="40000"/>
      </a:schemeClr>
    </dgm:linClrLst>
    <dgm:effectClrLst/>
    <dgm:txLinClrLst/>
    <dgm:txFillClrLst meth="repeat">
      <a:schemeClr val="dk1"/>
    </dgm:txFillClrLst>
    <dgm:txEffectClrLst/>
  </dgm:styleLbl>
  <dgm:styleLbl name="fgAcc0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fgAcc2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fgAcc3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fgAcc4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bgShp">
    <dgm:fillClrLst meth="repeat">
      <a:schemeClr val="accent1">
        <a:tint val="4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dkBgShp">
    <dgm:fillClrLst meth="repeat">
      <a:schemeClr val="accent1">
        <a:shade val="80000"/>
      </a:schemeClr>
    </dgm:fillClrLst>
    <dgm:linClrLst meth="repeat">
      <a:schemeClr val="accent1"/>
    </dgm:linClrLst>
    <dgm:effectClrLst/>
    <dgm:txLinClrLst/>
    <dgm:txFillClrLst meth="repeat">
      <a:schemeClr val="lt1"/>
    </dgm:txFillClrLst>
    <dgm:txEffectClrLst/>
  </dgm:styleLbl>
  <dgm:styleLbl name="trBgShp">
    <dgm:fillClrLst meth="repeat">
      <a:schemeClr val="accent1">
        <a:tint val="50000"/>
        <a:alpha val="40000"/>
      </a:schemeClr>
    </dgm:fillClrLst>
    <dgm:linClrLst meth="repeat">
      <a:schemeClr val="accent1"/>
    </dgm:linClrLst>
    <dgm:effectClrLst/>
    <dgm:txLinClrLst/>
    <dgm:txFillClrLst meth="repeat">
      <a:schemeClr val="lt1"/>
    </dgm:txFillClrLst>
    <dgm:txEffectClrLst/>
  </dgm:styleLbl>
  <dgm:styleLbl name="fgShp">
    <dgm:fillClrLst meth="repeat">
      <a:schemeClr val="accent1">
        <a:tint val="60000"/>
      </a:schemeClr>
    </dgm:fillClrLst>
    <dgm:linClrLst meth="repeat">
      <a:schemeClr val="lt1"/>
    </dgm:linClrLst>
    <dgm:effectClrLst/>
    <dgm:txLinClrLst/>
    <dgm:txFillClrLst meth="repeat">
      <a:schemeClr val="dk1"/>
    </dgm:txFillClrLst>
    <dgm:txEffectClrLst/>
  </dgm:styleLbl>
  <dgm:styleLbl name="revTx">
    <dgm:fillClrLst meth="repeat">
      <a:schemeClr val="lt1">
        <a:alpha val="0"/>
      </a:schemeClr>
    </dgm:fillClrLst>
    <dgm:linClrLst meth="repeat">
      <a:schemeClr val="dk1">
        <a:alpha val="0"/>
      </a:schemeClr>
    </dgm:linClrLst>
    <dgm:effectClrLst/>
    <dgm:txLinClrLst/>
    <dgm:txFillClrLst meth="repeat">
      <a:schemeClr val="tx1"/>
    </dgm:txFillClrLst>
    <dgm:txEffectClrLst/>
  </dgm:styleLbl>
</dgm:colorsDef>
</file>

<file path=ppt/diagrams/colors2.xml><?xml version="1.0" encoding="utf-8"?>
<dgm:colorsDef xmlns:dgm="http://schemas.openxmlformats.org/drawingml/2006/diagram" xmlns:a="http://schemas.openxmlformats.org/drawingml/2006/main" uniqueId="urn:microsoft.com/office/officeart/2005/8/colors/accent1_2">
  <dgm:title val=""/>
  <dgm:desc val=""/>
  <dgm:catLst>
    <dgm:cat type="accent1" pri="11200"/>
  </dgm:catLst>
  <dgm:styleLbl name="node0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alignNode1">
    <dgm:fillClrLst meth="repeat">
      <a:schemeClr val="accent1"/>
    </dgm:fillClrLst>
    <dgm:linClrLst meth="repeat">
      <a:schemeClr val="accent1"/>
    </dgm:linClrLst>
    <dgm:effectClrLst/>
    <dgm:txLinClrLst/>
    <dgm:txFillClrLst/>
    <dgm:txEffectClrLst/>
  </dgm:styleLbl>
  <dgm:styleLbl name="node1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lnNode1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vennNode1">
    <dgm:fillClrLst meth="repeat">
      <a:schemeClr val="accent1">
        <a:alpha val="50000"/>
      </a:schemeClr>
    </dgm:fillClrLst>
    <dgm:linClrLst meth="repeat">
      <a:schemeClr val="lt1"/>
    </dgm:linClrLst>
    <dgm:effectClrLst/>
    <dgm:txLinClrLst/>
    <dgm:txFillClrLst/>
    <dgm:txEffectClrLst/>
  </dgm:styleLbl>
  <dgm:styleLbl name="node2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node3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node4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fgImgPlace1">
    <dgm:fillClrLst meth="repeat">
      <a:schemeClr val="accent1">
        <a:tint val="50000"/>
      </a:schemeClr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alignImgPlace1">
    <dgm:fillClrLst meth="repeat">
      <a:schemeClr val="accent1">
        <a:tint val="50000"/>
      </a:schemeClr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bgImgPlace1">
    <dgm:fillClrLst meth="repeat">
      <a:schemeClr val="accent1">
        <a:tint val="50000"/>
      </a:schemeClr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sibTrans2D1">
    <dgm:fillClrLst meth="repeat">
      <a:schemeClr val="accent1">
        <a:tint val="60000"/>
      </a:schemeClr>
    </dgm:fillClrLst>
    <dgm:linClrLst meth="repeat">
      <a:schemeClr val="accent1">
        <a:tint val="60000"/>
      </a:schemeClr>
    </dgm:linClrLst>
    <dgm:effectClrLst/>
    <dgm:txLinClrLst/>
    <dgm:txFillClrLst/>
    <dgm:txEffectClrLst/>
  </dgm:styleLbl>
  <dgm:styleLbl name="fgSibTrans2D1">
    <dgm:fillClrLst meth="repeat">
      <a:schemeClr val="accent1">
        <a:tint val="60000"/>
      </a:schemeClr>
    </dgm:fillClrLst>
    <dgm:linClrLst meth="repeat">
      <a:schemeClr val="accent1">
        <a:tint val="60000"/>
      </a:schemeClr>
    </dgm:linClrLst>
    <dgm:effectClrLst/>
    <dgm:txLinClrLst/>
    <dgm:txFillClrLst/>
    <dgm:txEffectClrLst/>
  </dgm:styleLbl>
  <dgm:styleLbl name="bgSibTrans2D1">
    <dgm:fillClrLst meth="repeat">
      <a:schemeClr val="accent1">
        <a:tint val="60000"/>
      </a:schemeClr>
    </dgm:fillClrLst>
    <dgm:linClrLst meth="repeat">
      <a:schemeClr val="accent1">
        <a:tint val="60000"/>
      </a:schemeClr>
    </dgm:linClrLst>
    <dgm:effectClrLst/>
    <dgm:txLinClrLst/>
    <dgm:txFillClrLst/>
    <dgm:txEffectClrLst/>
  </dgm:styleLbl>
  <dgm:styleLbl name="sibTrans1D1">
    <dgm:fillClrLst meth="repeat">
      <a:schemeClr val="accent1"/>
    </dgm:fillClrLst>
    <dgm:linClrLst meth="repeat">
      <a:schemeClr val="accent1"/>
    </dgm:linClrLst>
    <dgm:effectClrLst/>
    <dgm:txLinClrLst/>
    <dgm:txFillClrLst meth="repeat">
      <a:schemeClr val="tx1"/>
    </dgm:txFillClrLst>
    <dgm:txEffectClrLst/>
  </dgm:styleLbl>
  <dgm:styleLbl name="callout">
    <dgm:fillClrLst meth="repeat">
      <a:schemeClr val="accent1"/>
    </dgm:fillClrLst>
    <dgm:linClrLst meth="repeat">
      <a:schemeClr val="accent1">
        <a:tint val="50000"/>
      </a:schemeClr>
    </dgm:linClrLst>
    <dgm:effectClrLst/>
    <dgm:txLinClrLst/>
    <dgm:txFillClrLst meth="repeat">
      <a:schemeClr val="tx1"/>
    </dgm:txFillClrLst>
    <dgm:txEffectClrLst/>
  </dgm:styleLbl>
  <dgm:styleLbl name="asst0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asst1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asst2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asst3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asst4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parChTrans2D1">
    <dgm:fillClrLst meth="repeat">
      <a:schemeClr val="accent1">
        <a:tint val="60000"/>
      </a:schemeClr>
    </dgm:fillClrLst>
    <dgm:linClrLst meth="repeat">
      <a:schemeClr val="accent1">
        <a:tint val="60000"/>
      </a:schemeClr>
    </dgm:linClrLst>
    <dgm:effectClrLst/>
    <dgm:txLinClrLst/>
    <dgm:txFillClrLst meth="repeat">
      <a:schemeClr val="lt1"/>
    </dgm:txFillClrLst>
    <dgm:txEffectClrLst/>
  </dgm:styleLbl>
  <dgm:styleLbl name="parChTrans2D2">
    <dgm:fillClrLst meth="repeat">
      <a:schemeClr val="accent1"/>
    </dgm:fillClrLst>
    <dgm:linClrLst meth="repeat">
      <a:schemeClr val="accent1"/>
    </dgm:linClrLst>
    <dgm:effectClrLst/>
    <dgm:txLinClrLst/>
    <dgm:txFillClrLst meth="repeat">
      <a:schemeClr val="lt1"/>
    </dgm:txFillClrLst>
    <dgm:txEffectClrLst/>
  </dgm:styleLbl>
  <dgm:styleLbl name="parChTrans2D3">
    <dgm:fillClrLst meth="repeat">
      <a:schemeClr val="accent1"/>
    </dgm:fillClrLst>
    <dgm:linClrLst meth="repeat">
      <a:schemeClr val="accent1"/>
    </dgm:linClrLst>
    <dgm:effectClrLst/>
    <dgm:txLinClrLst/>
    <dgm:txFillClrLst meth="repeat">
      <a:schemeClr val="lt1"/>
    </dgm:txFillClrLst>
    <dgm:txEffectClrLst/>
  </dgm:styleLbl>
  <dgm:styleLbl name="parChTrans2D4">
    <dgm:fillClrLst meth="repeat">
      <a:schemeClr val="accent1"/>
    </dgm:fillClrLst>
    <dgm:linClrLst meth="repeat">
      <a:schemeClr val="accent1"/>
    </dgm:linClrLst>
    <dgm:effectClrLst/>
    <dgm:txLinClrLst/>
    <dgm:txFillClrLst meth="repeat">
      <a:schemeClr val="lt1"/>
    </dgm:txFillClrLst>
    <dgm:txEffectClrLst/>
  </dgm:styleLbl>
  <dgm:styleLbl name="parChTrans1D1">
    <dgm:fillClrLst meth="repeat">
      <a:schemeClr val="accent1"/>
    </dgm:fillClrLst>
    <dgm:linClrLst meth="repeat">
      <a:schemeClr val="accent1">
        <a:shade val="60000"/>
      </a:schemeClr>
    </dgm:linClrLst>
    <dgm:effectClrLst/>
    <dgm:txLinClrLst/>
    <dgm:txFillClrLst meth="repeat">
      <a:schemeClr val="tx1"/>
    </dgm:txFillClrLst>
    <dgm:txEffectClrLst/>
  </dgm:styleLbl>
  <dgm:styleLbl name="parChTrans1D2">
    <dgm:fillClrLst meth="repeat">
      <a:schemeClr val="accent1"/>
    </dgm:fillClrLst>
    <dgm:linClrLst meth="repeat">
      <a:schemeClr val="accent1">
        <a:shade val="60000"/>
      </a:schemeClr>
    </dgm:linClrLst>
    <dgm:effectClrLst/>
    <dgm:txLinClrLst/>
    <dgm:txFillClrLst meth="repeat">
      <a:schemeClr val="tx1"/>
    </dgm:txFillClrLst>
    <dgm:txEffectClrLst/>
  </dgm:styleLbl>
  <dgm:styleLbl name="parChTrans1D3">
    <dgm:fillClrLst meth="repeat">
      <a:schemeClr val="accent1"/>
    </dgm:fillClrLst>
    <dgm:linClrLst meth="repeat">
      <a:schemeClr val="accent1">
        <a:shade val="80000"/>
      </a:schemeClr>
    </dgm:linClrLst>
    <dgm:effectClrLst/>
    <dgm:txLinClrLst/>
    <dgm:txFillClrLst meth="repeat">
      <a:schemeClr val="tx1"/>
    </dgm:txFillClrLst>
    <dgm:txEffectClrLst/>
  </dgm:styleLbl>
  <dgm:styleLbl name="parChTrans1D4">
    <dgm:fillClrLst meth="repeat">
      <a:schemeClr val="accent1"/>
    </dgm:fillClrLst>
    <dgm:linClrLst meth="repeat">
      <a:schemeClr val="accent1">
        <a:shade val="80000"/>
      </a:schemeClr>
    </dgm:linClrLst>
    <dgm:effectClrLst/>
    <dgm:txLinClrLst/>
    <dgm:txFillClrLst meth="repeat">
      <a:schemeClr val="tx1"/>
    </dgm:txFillClrLst>
    <dgm:txEffectClrLst/>
  </dgm:styleLbl>
  <dgm:styleLbl name="fgAcc1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conFgAcc1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alignAcc1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trAlignAcc1">
    <dgm:fillClrLst meth="repeat">
      <a:schemeClr val="lt1">
        <a:alpha val="4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bgAcc1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solidFgAcc1">
    <dgm:fillClrLst meth="repeat">
      <a:schemeClr val="lt1"/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solidAlignAcc1">
    <dgm:fillClrLst meth="repeat">
      <a:schemeClr val="lt1"/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solidBgAcc1">
    <dgm:fillClrLst meth="repeat">
      <a:schemeClr val="lt1"/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fgAccFollowNode1">
    <dgm:fillClrLst meth="repeat">
      <a:schemeClr val="accent1">
        <a:alpha val="90000"/>
        <a:tint val="40000"/>
      </a:schemeClr>
    </dgm:fillClrLst>
    <dgm:linClrLst meth="repeat">
      <a:schemeClr val="accent1">
        <a:alpha val="90000"/>
        <a:tint val="40000"/>
      </a:schemeClr>
    </dgm:linClrLst>
    <dgm:effectClrLst/>
    <dgm:txLinClrLst/>
    <dgm:txFillClrLst meth="repeat">
      <a:schemeClr val="dk1"/>
    </dgm:txFillClrLst>
    <dgm:txEffectClrLst/>
  </dgm:styleLbl>
  <dgm:styleLbl name="alignAccFollowNode1">
    <dgm:fillClrLst meth="repeat">
      <a:schemeClr val="accent1">
        <a:alpha val="90000"/>
        <a:tint val="40000"/>
      </a:schemeClr>
    </dgm:fillClrLst>
    <dgm:linClrLst meth="repeat">
      <a:schemeClr val="accent1">
        <a:alpha val="90000"/>
        <a:tint val="40000"/>
      </a:schemeClr>
    </dgm:linClrLst>
    <dgm:effectClrLst/>
    <dgm:txLinClrLst/>
    <dgm:txFillClrLst meth="repeat">
      <a:schemeClr val="dk1"/>
    </dgm:txFillClrLst>
    <dgm:txEffectClrLst/>
  </dgm:styleLbl>
  <dgm:styleLbl name="bgAccFollowNode1">
    <dgm:fillClrLst meth="repeat">
      <a:schemeClr val="accent1">
        <a:alpha val="90000"/>
        <a:tint val="40000"/>
      </a:schemeClr>
    </dgm:fillClrLst>
    <dgm:linClrLst meth="repeat">
      <a:schemeClr val="accent1">
        <a:alpha val="90000"/>
        <a:tint val="40000"/>
      </a:schemeClr>
    </dgm:linClrLst>
    <dgm:effectClrLst/>
    <dgm:txLinClrLst/>
    <dgm:txFillClrLst meth="repeat">
      <a:schemeClr val="dk1"/>
    </dgm:txFillClrLst>
    <dgm:txEffectClrLst/>
  </dgm:styleLbl>
  <dgm:styleLbl name="fgAcc0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fgAcc2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fgAcc3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fgAcc4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bgShp">
    <dgm:fillClrLst meth="repeat">
      <a:schemeClr val="accent1">
        <a:tint val="4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dkBgShp">
    <dgm:fillClrLst meth="repeat">
      <a:schemeClr val="accent1">
        <a:shade val="80000"/>
      </a:schemeClr>
    </dgm:fillClrLst>
    <dgm:linClrLst meth="repeat">
      <a:schemeClr val="accent1"/>
    </dgm:linClrLst>
    <dgm:effectClrLst/>
    <dgm:txLinClrLst/>
    <dgm:txFillClrLst meth="repeat">
      <a:schemeClr val="lt1"/>
    </dgm:txFillClrLst>
    <dgm:txEffectClrLst/>
  </dgm:styleLbl>
  <dgm:styleLbl name="trBgShp">
    <dgm:fillClrLst meth="repeat">
      <a:schemeClr val="accent1">
        <a:tint val="50000"/>
        <a:alpha val="40000"/>
      </a:schemeClr>
    </dgm:fillClrLst>
    <dgm:linClrLst meth="repeat">
      <a:schemeClr val="accent1"/>
    </dgm:linClrLst>
    <dgm:effectClrLst/>
    <dgm:txLinClrLst/>
    <dgm:txFillClrLst meth="repeat">
      <a:schemeClr val="lt1"/>
    </dgm:txFillClrLst>
    <dgm:txEffectClrLst/>
  </dgm:styleLbl>
  <dgm:styleLbl name="fgShp">
    <dgm:fillClrLst meth="repeat">
      <a:schemeClr val="accent1">
        <a:tint val="60000"/>
      </a:schemeClr>
    </dgm:fillClrLst>
    <dgm:linClrLst meth="repeat">
      <a:schemeClr val="lt1"/>
    </dgm:linClrLst>
    <dgm:effectClrLst/>
    <dgm:txLinClrLst/>
    <dgm:txFillClrLst meth="repeat">
      <a:schemeClr val="dk1"/>
    </dgm:txFillClrLst>
    <dgm:txEffectClrLst/>
  </dgm:styleLbl>
  <dgm:styleLbl name="revTx">
    <dgm:fillClrLst meth="repeat">
      <a:schemeClr val="lt1">
        <a:alpha val="0"/>
      </a:schemeClr>
    </dgm:fillClrLst>
    <dgm:linClrLst meth="repeat">
      <a:schemeClr val="dk1">
        <a:alpha val="0"/>
      </a:schemeClr>
    </dgm:linClrLst>
    <dgm:effectClrLst/>
    <dgm:txLinClrLst/>
    <dgm:txFillClrLst meth="repeat">
      <a:schemeClr val="tx1"/>
    </dgm:txFillClrLst>
    <dgm:txEffectClrLst/>
  </dgm:styleLbl>
</dgm:colorsDef>
</file>

<file path=ppt/diagrams/data1.xml><?xml version="1.0" encoding="utf-8"?>
<dgm:dataModel xmlns:dgm="http://schemas.openxmlformats.org/drawingml/2006/diagram" xmlns:a="http://schemas.openxmlformats.org/drawingml/2006/main">
  <dgm:ptLst>
    <dgm:pt modelId="{7B053C1C-1368-4D4A-87EE-3AE081C36ECE}" type="doc">
      <dgm:prSet loTypeId="urn:microsoft.com/office/officeart/2005/8/layout/vList2" loCatId="list" qsTypeId="urn:microsoft.com/office/officeart/2005/8/quickstyle/simple1" qsCatId="simple" csTypeId="urn:microsoft.com/office/officeart/2005/8/colors/accent1_2" csCatId="accent1" phldr="1"/>
      <dgm:spPr/>
      <dgm:t>
        <a:bodyPr/>
        <a:lstStyle/>
        <a:p>
          <a:endParaRPr lang="en-US"/>
        </a:p>
      </dgm:t>
    </dgm:pt>
    <dgm:pt modelId="{FCF7A958-E13E-494C-B36D-AE712777E624}">
      <dgm:prSet/>
      <dgm:spPr>
        <a:solidFill>
          <a:schemeClr val="bg2">
            <a:lumMod val="40000"/>
            <a:lumOff val="60000"/>
          </a:schemeClr>
        </a:solidFill>
      </dgm:spPr>
      <dgm:t>
        <a:bodyPr/>
        <a:lstStyle/>
        <a:p>
          <a:r>
            <a:rPr lang="en-US" b="0" i="0" dirty="0"/>
            <a:t>1) A description of the survey and the practicalities of how we conducted it.</a:t>
          </a:r>
          <a:endParaRPr lang="en-US" dirty="0"/>
        </a:p>
      </dgm:t>
    </dgm:pt>
    <dgm:pt modelId="{0EEC9E70-9A3B-4669-B841-006320D3252D}" type="parTrans" cxnId="{43D5BA25-45EC-4D86-855E-C0CB45E9B718}">
      <dgm:prSet/>
      <dgm:spPr/>
      <dgm:t>
        <a:bodyPr/>
        <a:lstStyle/>
        <a:p>
          <a:endParaRPr lang="en-US"/>
        </a:p>
      </dgm:t>
    </dgm:pt>
    <dgm:pt modelId="{A80C036F-6AD8-459A-B97E-883E0FD0FE8F}" type="sibTrans" cxnId="{43D5BA25-45EC-4D86-855E-C0CB45E9B718}">
      <dgm:prSet/>
      <dgm:spPr/>
      <dgm:t>
        <a:bodyPr/>
        <a:lstStyle/>
        <a:p>
          <a:endParaRPr lang="en-US"/>
        </a:p>
      </dgm:t>
    </dgm:pt>
    <dgm:pt modelId="{D9CAA489-8C3A-4030-897C-7772E17BAE83}">
      <dgm:prSet/>
      <dgm:spPr>
        <a:solidFill>
          <a:schemeClr val="bg2">
            <a:lumMod val="40000"/>
            <a:lumOff val="60000"/>
          </a:schemeClr>
        </a:solidFill>
      </dgm:spPr>
      <dgm:t>
        <a:bodyPr/>
        <a:lstStyle/>
        <a:p>
          <a:r>
            <a:rPr lang="en-US" b="0" i="0" dirty="0"/>
            <a:t>2) The benefits of conducting this survey for the course and for student learning</a:t>
          </a:r>
          <a:endParaRPr lang="en-US" dirty="0"/>
        </a:p>
      </dgm:t>
    </dgm:pt>
    <dgm:pt modelId="{F013CECF-87FD-4E94-BBF2-55AC5E9C8C87}" type="parTrans" cxnId="{9C5CE080-DC96-47CB-84C2-23B3793B6F47}">
      <dgm:prSet/>
      <dgm:spPr/>
      <dgm:t>
        <a:bodyPr/>
        <a:lstStyle/>
        <a:p>
          <a:endParaRPr lang="en-US"/>
        </a:p>
      </dgm:t>
    </dgm:pt>
    <dgm:pt modelId="{01112840-F36B-49AF-83A1-6400BDD75CC0}" type="sibTrans" cxnId="{9C5CE080-DC96-47CB-84C2-23B3793B6F47}">
      <dgm:prSet/>
      <dgm:spPr/>
      <dgm:t>
        <a:bodyPr/>
        <a:lstStyle/>
        <a:p>
          <a:endParaRPr lang="en-US"/>
        </a:p>
      </dgm:t>
    </dgm:pt>
    <dgm:pt modelId="{DA1CBC20-61F3-4586-B622-52B6FCF98614}">
      <dgm:prSet/>
      <dgm:spPr>
        <a:solidFill>
          <a:schemeClr val="bg2">
            <a:lumMod val="40000"/>
            <a:lumOff val="60000"/>
          </a:schemeClr>
        </a:solidFill>
      </dgm:spPr>
      <dgm:t>
        <a:bodyPr/>
        <a:lstStyle/>
        <a:p>
          <a:r>
            <a:rPr lang="en-US" b="0" i="0" dirty="0"/>
            <a:t>3) Results of the survey and how they will affect the future direction of the course</a:t>
          </a:r>
          <a:endParaRPr lang="en-US" dirty="0"/>
        </a:p>
      </dgm:t>
    </dgm:pt>
    <dgm:pt modelId="{75668FCC-FFEA-48B3-9AC0-694582F3257D}" type="parTrans" cxnId="{3620D44A-E970-43AF-8548-0D6F506A4B0C}">
      <dgm:prSet/>
      <dgm:spPr/>
      <dgm:t>
        <a:bodyPr/>
        <a:lstStyle/>
        <a:p>
          <a:endParaRPr lang="en-US"/>
        </a:p>
      </dgm:t>
    </dgm:pt>
    <dgm:pt modelId="{B03F0645-6727-4061-BD34-B90D106B5F16}" type="sibTrans" cxnId="{3620D44A-E970-43AF-8548-0D6F506A4B0C}">
      <dgm:prSet/>
      <dgm:spPr/>
      <dgm:t>
        <a:bodyPr/>
        <a:lstStyle/>
        <a:p>
          <a:endParaRPr lang="en-US"/>
        </a:p>
      </dgm:t>
    </dgm:pt>
    <dgm:pt modelId="{D445CBC9-1253-4EE5-BDA3-062D882CDA4E}" type="pres">
      <dgm:prSet presAssocID="{7B053C1C-1368-4D4A-87EE-3AE081C36ECE}" presName="linear" presStyleCnt="0">
        <dgm:presLayoutVars>
          <dgm:animLvl val="lvl"/>
          <dgm:resizeHandles val="exact"/>
        </dgm:presLayoutVars>
      </dgm:prSet>
      <dgm:spPr/>
    </dgm:pt>
    <dgm:pt modelId="{DB407581-A854-4D30-9F8D-B5EE53A275BD}" type="pres">
      <dgm:prSet presAssocID="{FCF7A958-E13E-494C-B36D-AE712777E624}" presName="parentText" presStyleLbl="node1" presStyleIdx="0" presStyleCnt="3">
        <dgm:presLayoutVars>
          <dgm:chMax val="0"/>
          <dgm:bulletEnabled val="1"/>
        </dgm:presLayoutVars>
      </dgm:prSet>
      <dgm:spPr/>
    </dgm:pt>
    <dgm:pt modelId="{D51F20E6-0ED0-48AD-9C6A-E4ED003AB103}" type="pres">
      <dgm:prSet presAssocID="{A80C036F-6AD8-459A-B97E-883E0FD0FE8F}" presName="spacer" presStyleCnt="0"/>
      <dgm:spPr/>
    </dgm:pt>
    <dgm:pt modelId="{C93BEBB6-1D6F-42A4-BA80-1FD30A36FE2A}" type="pres">
      <dgm:prSet presAssocID="{D9CAA489-8C3A-4030-897C-7772E17BAE83}" presName="parentText" presStyleLbl="node1" presStyleIdx="1" presStyleCnt="3">
        <dgm:presLayoutVars>
          <dgm:chMax val="0"/>
          <dgm:bulletEnabled val="1"/>
        </dgm:presLayoutVars>
      </dgm:prSet>
      <dgm:spPr/>
    </dgm:pt>
    <dgm:pt modelId="{2FD84F6A-7F2B-4FA8-9A4F-C8B3E813D73D}" type="pres">
      <dgm:prSet presAssocID="{01112840-F36B-49AF-83A1-6400BDD75CC0}" presName="spacer" presStyleCnt="0"/>
      <dgm:spPr/>
    </dgm:pt>
    <dgm:pt modelId="{A94732ED-833B-41BA-9803-86424F040A12}" type="pres">
      <dgm:prSet presAssocID="{DA1CBC20-61F3-4586-B622-52B6FCF98614}" presName="parentText" presStyleLbl="node1" presStyleIdx="2" presStyleCnt="3">
        <dgm:presLayoutVars>
          <dgm:chMax val="0"/>
          <dgm:bulletEnabled val="1"/>
        </dgm:presLayoutVars>
      </dgm:prSet>
      <dgm:spPr/>
    </dgm:pt>
  </dgm:ptLst>
  <dgm:cxnLst>
    <dgm:cxn modelId="{43D5BA25-45EC-4D86-855E-C0CB45E9B718}" srcId="{7B053C1C-1368-4D4A-87EE-3AE081C36ECE}" destId="{FCF7A958-E13E-494C-B36D-AE712777E624}" srcOrd="0" destOrd="0" parTransId="{0EEC9E70-9A3B-4669-B841-006320D3252D}" sibTransId="{A80C036F-6AD8-459A-B97E-883E0FD0FE8F}"/>
    <dgm:cxn modelId="{3620D44A-E970-43AF-8548-0D6F506A4B0C}" srcId="{7B053C1C-1368-4D4A-87EE-3AE081C36ECE}" destId="{DA1CBC20-61F3-4586-B622-52B6FCF98614}" srcOrd="2" destOrd="0" parTransId="{75668FCC-FFEA-48B3-9AC0-694582F3257D}" sibTransId="{B03F0645-6727-4061-BD34-B90D106B5F16}"/>
    <dgm:cxn modelId="{EA6BA259-4522-4CFF-A508-DAADFF304017}" type="presOf" srcId="{FCF7A958-E13E-494C-B36D-AE712777E624}" destId="{DB407581-A854-4D30-9F8D-B5EE53A275BD}" srcOrd="0" destOrd="0" presId="urn:microsoft.com/office/officeart/2005/8/layout/vList2"/>
    <dgm:cxn modelId="{9C5CE080-DC96-47CB-84C2-23B3793B6F47}" srcId="{7B053C1C-1368-4D4A-87EE-3AE081C36ECE}" destId="{D9CAA489-8C3A-4030-897C-7772E17BAE83}" srcOrd="1" destOrd="0" parTransId="{F013CECF-87FD-4E94-BBF2-55AC5E9C8C87}" sibTransId="{01112840-F36B-49AF-83A1-6400BDD75CC0}"/>
    <dgm:cxn modelId="{E9911F95-AF7E-408C-A448-2B8960E51044}" type="presOf" srcId="{DA1CBC20-61F3-4586-B622-52B6FCF98614}" destId="{A94732ED-833B-41BA-9803-86424F040A12}" srcOrd="0" destOrd="0" presId="urn:microsoft.com/office/officeart/2005/8/layout/vList2"/>
    <dgm:cxn modelId="{217934AD-BA4A-49B7-A2DE-1C107163AD95}" type="presOf" srcId="{7B053C1C-1368-4D4A-87EE-3AE081C36ECE}" destId="{D445CBC9-1253-4EE5-BDA3-062D882CDA4E}" srcOrd="0" destOrd="0" presId="urn:microsoft.com/office/officeart/2005/8/layout/vList2"/>
    <dgm:cxn modelId="{109B66B0-CD72-4312-AA2D-78CC917E5A33}" type="presOf" srcId="{D9CAA489-8C3A-4030-897C-7772E17BAE83}" destId="{C93BEBB6-1D6F-42A4-BA80-1FD30A36FE2A}" srcOrd="0" destOrd="0" presId="urn:microsoft.com/office/officeart/2005/8/layout/vList2"/>
    <dgm:cxn modelId="{8CD3145A-3A61-49F5-BC80-E5E399083046}" type="presParOf" srcId="{D445CBC9-1253-4EE5-BDA3-062D882CDA4E}" destId="{DB407581-A854-4D30-9F8D-B5EE53A275BD}" srcOrd="0" destOrd="0" presId="urn:microsoft.com/office/officeart/2005/8/layout/vList2"/>
    <dgm:cxn modelId="{050092C5-919E-451A-9C36-042EA1A908D9}" type="presParOf" srcId="{D445CBC9-1253-4EE5-BDA3-062D882CDA4E}" destId="{D51F20E6-0ED0-48AD-9C6A-E4ED003AB103}" srcOrd="1" destOrd="0" presId="urn:microsoft.com/office/officeart/2005/8/layout/vList2"/>
    <dgm:cxn modelId="{9FEDBFC5-422F-4757-8EAA-0AE3082AEC73}" type="presParOf" srcId="{D445CBC9-1253-4EE5-BDA3-062D882CDA4E}" destId="{C93BEBB6-1D6F-42A4-BA80-1FD30A36FE2A}" srcOrd="2" destOrd="0" presId="urn:microsoft.com/office/officeart/2005/8/layout/vList2"/>
    <dgm:cxn modelId="{E3C0CC3D-A676-45CA-9A79-DB42A8DF4530}" type="presParOf" srcId="{D445CBC9-1253-4EE5-BDA3-062D882CDA4E}" destId="{2FD84F6A-7F2B-4FA8-9A4F-C8B3E813D73D}" srcOrd="3" destOrd="0" presId="urn:microsoft.com/office/officeart/2005/8/layout/vList2"/>
    <dgm:cxn modelId="{AAB0AF19-ABA7-45B7-8F5B-89975ACAFAAD}" type="presParOf" srcId="{D445CBC9-1253-4EE5-BDA3-062D882CDA4E}" destId="{A94732ED-833B-41BA-9803-86424F040A12}" srcOrd="4" destOrd="0" presId="urn:microsoft.com/office/officeart/2005/8/layout/vList2"/>
  </dgm:cxnLst>
  <dgm:bg/>
  <dgm:whole/>
  <dgm:extLst>
    <a:ext uri="http://schemas.microsoft.com/office/drawing/2008/diagram">
      <dsp:dataModelExt xmlns:dsp="http://schemas.microsoft.com/office/drawing/2008/diagram" relId="rId6" minVer="http://schemas.openxmlformats.org/drawingml/2006/diagram"/>
    </a:ext>
  </dgm:extLst>
</dgm:dataModel>
</file>

<file path=ppt/diagrams/data2.xml><?xml version="1.0" encoding="utf-8"?>
<dgm:dataModel xmlns:dgm="http://schemas.openxmlformats.org/drawingml/2006/diagram" xmlns:a="http://schemas.openxmlformats.org/drawingml/2006/main">
  <dgm:ptLst>
    <dgm:pt modelId="{21525420-B989-4089-93EC-363D024A624F}" type="doc">
      <dgm:prSet loTypeId="urn:microsoft.com/office/officeart/2005/8/layout/chevron2" loCatId="process" qsTypeId="urn:microsoft.com/office/officeart/2005/8/quickstyle/simple1" qsCatId="simple" csTypeId="urn:microsoft.com/office/officeart/2005/8/colors/accent1_2" csCatId="accent1" phldr="1"/>
      <dgm:spPr/>
      <dgm:t>
        <a:bodyPr/>
        <a:lstStyle/>
        <a:p>
          <a:endParaRPr lang="en-US"/>
        </a:p>
      </dgm:t>
    </dgm:pt>
    <dgm:pt modelId="{89934AAA-53DF-4CAC-AB3B-FB85D849D62F}">
      <dgm:prSet/>
      <dgm:spPr/>
      <dgm:t>
        <a:bodyPr/>
        <a:lstStyle/>
        <a:p>
          <a:r>
            <a:rPr lang="en-US" b="0" i="0" dirty="0"/>
            <a:t>Short</a:t>
          </a:r>
          <a:endParaRPr lang="en-US" dirty="0"/>
        </a:p>
      </dgm:t>
    </dgm:pt>
    <dgm:pt modelId="{BBE5F381-1CF5-4CCC-817D-AFC45F14DF7C}" type="parTrans" cxnId="{D6329371-4CF1-4C0F-8E85-57617C4ECAAB}">
      <dgm:prSet/>
      <dgm:spPr/>
      <dgm:t>
        <a:bodyPr/>
        <a:lstStyle/>
        <a:p>
          <a:endParaRPr lang="en-US"/>
        </a:p>
      </dgm:t>
    </dgm:pt>
    <dgm:pt modelId="{574D03F7-B321-421D-82FA-07D166AACBF0}" type="sibTrans" cxnId="{D6329371-4CF1-4C0F-8E85-57617C4ECAAB}">
      <dgm:prSet/>
      <dgm:spPr/>
      <dgm:t>
        <a:bodyPr/>
        <a:lstStyle/>
        <a:p>
          <a:endParaRPr lang="en-US"/>
        </a:p>
      </dgm:t>
    </dgm:pt>
    <dgm:pt modelId="{A4BA1020-B98A-4768-A209-81ED94BBA3B7}">
      <dgm:prSet/>
      <dgm:spPr/>
      <dgm:t>
        <a:bodyPr/>
        <a:lstStyle/>
        <a:p>
          <a:r>
            <a:rPr lang="en-US" b="0" i="0"/>
            <a:t>Convenient</a:t>
          </a:r>
          <a:endParaRPr lang="en-US"/>
        </a:p>
      </dgm:t>
    </dgm:pt>
    <dgm:pt modelId="{9ABAE6B9-6FFB-4AAA-8F4D-8148ED163AF9}" type="parTrans" cxnId="{96FE9DF4-0A8F-41EA-9254-A3F1D27169D9}">
      <dgm:prSet/>
      <dgm:spPr/>
      <dgm:t>
        <a:bodyPr/>
        <a:lstStyle/>
        <a:p>
          <a:endParaRPr lang="en-US"/>
        </a:p>
      </dgm:t>
    </dgm:pt>
    <dgm:pt modelId="{AF93E00B-C705-42B4-B90D-770AF8B42CE1}" type="sibTrans" cxnId="{96FE9DF4-0A8F-41EA-9254-A3F1D27169D9}">
      <dgm:prSet/>
      <dgm:spPr/>
      <dgm:t>
        <a:bodyPr/>
        <a:lstStyle/>
        <a:p>
          <a:endParaRPr lang="en-US"/>
        </a:p>
      </dgm:t>
    </dgm:pt>
    <dgm:pt modelId="{97F3B5DE-FA3A-4578-89B1-C52F2AF05890}">
      <dgm:prSet/>
      <dgm:spPr/>
      <dgm:t>
        <a:bodyPr/>
        <a:lstStyle/>
        <a:p>
          <a:r>
            <a:rPr lang="en-US" b="0" i="0"/>
            <a:t>Count</a:t>
          </a:r>
          <a:endParaRPr lang="en-US"/>
        </a:p>
      </dgm:t>
    </dgm:pt>
    <dgm:pt modelId="{EC3E85C6-5DB9-4E84-B8C8-69389C6A8875}" type="parTrans" cxnId="{4C477F29-6251-48DE-9C2F-61DFCBCA4B1B}">
      <dgm:prSet/>
      <dgm:spPr/>
      <dgm:t>
        <a:bodyPr/>
        <a:lstStyle/>
        <a:p>
          <a:endParaRPr lang="en-US"/>
        </a:p>
      </dgm:t>
    </dgm:pt>
    <dgm:pt modelId="{A66D92F1-DE2A-4805-9F70-B02DF7EB7EA6}" type="sibTrans" cxnId="{4C477F29-6251-48DE-9C2F-61DFCBCA4B1B}">
      <dgm:prSet/>
      <dgm:spPr/>
      <dgm:t>
        <a:bodyPr/>
        <a:lstStyle/>
        <a:p>
          <a:endParaRPr lang="en-US"/>
        </a:p>
      </dgm:t>
    </dgm:pt>
    <dgm:pt modelId="{85F8C7AE-FCD3-4BC0-BFE2-8F4B2C6A68AE}">
      <dgm:prSet custT="1"/>
      <dgm:spPr/>
      <dgm:t>
        <a:bodyPr/>
        <a:lstStyle/>
        <a:p>
          <a:r>
            <a:rPr lang="en-US" sz="2000" dirty="0"/>
            <a:t>Students would not complete a survey if it was too long.</a:t>
          </a:r>
        </a:p>
      </dgm:t>
    </dgm:pt>
    <dgm:pt modelId="{29F3858D-3A96-4DCB-9554-1070788DF208}" type="parTrans" cxnId="{602C27C4-7449-4C28-85B7-BDBBAA0C2750}">
      <dgm:prSet/>
      <dgm:spPr/>
      <dgm:t>
        <a:bodyPr/>
        <a:lstStyle/>
        <a:p>
          <a:endParaRPr lang="en-US"/>
        </a:p>
      </dgm:t>
    </dgm:pt>
    <dgm:pt modelId="{E3E5FA06-E56A-4B85-A275-BDBF28E40AB3}" type="sibTrans" cxnId="{602C27C4-7449-4C28-85B7-BDBBAA0C2750}">
      <dgm:prSet/>
      <dgm:spPr/>
      <dgm:t>
        <a:bodyPr/>
        <a:lstStyle/>
        <a:p>
          <a:endParaRPr lang="en-US"/>
        </a:p>
      </dgm:t>
    </dgm:pt>
    <dgm:pt modelId="{6DC237B8-003C-4F51-937B-FD288368E473}">
      <dgm:prSet custT="1"/>
      <dgm:spPr/>
      <dgm:t>
        <a:bodyPr/>
        <a:lstStyle/>
        <a:p>
          <a:r>
            <a:rPr lang="en-US" sz="2000" dirty="0"/>
            <a:t>We could not ask students to go searching for it and we did not want instructors to waste time administering it.</a:t>
          </a:r>
        </a:p>
      </dgm:t>
    </dgm:pt>
    <dgm:pt modelId="{55A28E9E-D4E8-4B70-8C0E-420C53E4F96A}" type="parTrans" cxnId="{2F16BC95-A1AD-48E5-82BA-686FF648D7EA}">
      <dgm:prSet/>
      <dgm:spPr/>
      <dgm:t>
        <a:bodyPr/>
        <a:lstStyle/>
        <a:p>
          <a:endParaRPr lang="en-US"/>
        </a:p>
      </dgm:t>
    </dgm:pt>
    <dgm:pt modelId="{63C6C16A-F003-4093-81C5-8E79C3DE6742}" type="sibTrans" cxnId="{2F16BC95-A1AD-48E5-82BA-686FF648D7EA}">
      <dgm:prSet/>
      <dgm:spPr/>
      <dgm:t>
        <a:bodyPr/>
        <a:lstStyle/>
        <a:p>
          <a:endParaRPr lang="en-US"/>
        </a:p>
      </dgm:t>
    </dgm:pt>
    <dgm:pt modelId="{94CCAC0B-B623-4420-8C29-0A3184D2901A}">
      <dgm:prSet custT="1"/>
      <dgm:spPr/>
      <dgm:t>
        <a:bodyPr/>
        <a:lstStyle/>
        <a:p>
          <a:r>
            <a:rPr lang="en-US" sz="2000" dirty="0"/>
            <a:t>We needed it to count for part of the grade as a ‘stick’ for the students to complete it.</a:t>
          </a:r>
        </a:p>
      </dgm:t>
    </dgm:pt>
    <dgm:pt modelId="{FF7442F5-5486-4F34-BBC1-36E8EF693C12}" type="parTrans" cxnId="{2D7006F3-00CA-45EF-8F22-A6B866362F54}">
      <dgm:prSet/>
      <dgm:spPr/>
      <dgm:t>
        <a:bodyPr/>
        <a:lstStyle/>
        <a:p>
          <a:endParaRPr lang="en-US"/>
        </a:p>
      </dgm:t>
    </dgm:pt>
    <dgm:pt modelId="{9228050F-D7FD-47E2-B7C3-012C6094C3EF}" type="sibTrans" cxnId="{2D7006F3-00CA-45EF-8F22-A6B866362F54}">
      <dgm:prSet/>
      <dgm:spPr/>
      <dgm:t>
        <a:bodyPr/>
        <a:lstStyle/>
        <a:p>
          <a:endParaRPr lang="en-US"/>
        </a:p>
      </dgm:t>
    </dgm:pt>
    <dgm:pt modelId="{5FB42812-6D3A-40C0-BCAA-DBCF95A18254}" type="pres">
      <dgm:prSet presAssocID="{21525420-B989-4089-93EC-363D024A624F}" presName="linearFlow" presStyleCnt="0">
        <dgm:presLayoutVars>
          <dgm:dir/>
          <dgm:animLvl val="lvl"/>
          <dgm:resizeHandles val="exact"/>
        </dgm:presLayoutVars>
      </dgm:prSet>
      <dgm:spPr/>
    </dgm:pt>
    <dgm:pt modelId="{69CEF50C-2D83-4FCC-AB8B-171B5F03AB8F}" type="pres">
      <dgm:prSet presAssocID="{89934AAA-53DF-4CAC-AB3B-FB85D849D62F}" presName="composite" presStyleCnt="0"/>
      <dgm:spPr/>
    </dgm:pt>
    <dgm:pt modelId="{6A9B6B6B-C2CD-4CC1-A665-498E5A8BC6C1}" type="pres">
      <dgm:prSet presAssocID="{89934AAA-53DF-4CAC-AB3B-FB85D849D62F}" presName="parentText" presStyleLbl="alignNode1" presStyleIdx="0" presStyleCnt="3">
        <dgm:presLayoutVars>
          <dgm:chMax val="1"/>
          <dgm:bulletEnabled val="1"/>
        </dgm:presLayoutVars>
      </dgm:prSet>
      <dgm:spPr/>
    </dgm:pt>
    <dgm:pt modelId="{0D6488DF-8BED-4749-939C-F10905E966E0}" type="pres">
      <dgm:prSet presAssocID="{89934AAA-53DF-4CAC-AB3B-FB85D849D62F}" presName="descendantText" presStyleLbl="alignAcc1" presStyleIdx="0" presStyleCnt="3">
        <dgm:presLayoutVars>
          <dgm:bulletEnabled val="1"/>
        </dgm:presLayoutVars>
      </dgm:prSet>
      <dgm:spPr/>
    </dgm:pt>
    <dgm:pt modelId="{D35355E3-8ECE-4310-8016-C9A4ECDFC35D}" type="pres">
      <dgm:prSet presAssocID="{574D03F7-B321-421D-82FA-07D166AACBF0}" presName="sp" presStyleCnt="0"/>
      <dgm:spPr/>
    </dgm:pt>
    <dgm:pt modelId="{B3BAB6F6-64A0-4E46-AD5D-F984A12D3195}" type="pres">
      <dgm:prSet presAssocID="{A4BA1020-B98A-4768-A209-81ED94BBA3B7}" presName="composite" presStyleCnt="0"/>
      <dgm:spPr/>
    </dgm:pt>
    <dgm:pt modelId="{D98CE96E-1FB8-46A3-80A4-26DC06695D32}" type="pres">
      <dgm:prSet presAssocID="{A4BA1020-B98A-4768-A209-81ED94BBA3B7}" presName="parentText" presStyleLbl="alignNode1" presStyleIdx="1" presStyleCnt="3">
        <dgm:presLayoutVars>
          <dgm:chMax val="1"/>
          <dgm:bulletEnabled val="1"/>
        </dgm:presLayoutVars>
      </dgm:prSet>
      <dgm:spPr/>
    </dgm:pt>
    <dgm:pt modelId="{B83E84A0-EB18-455A-89C4-667D94222124}" type="pres">
      <dgm:prSet presAssocID="{A4BA1020-B98A-4768-A209-81ED94BBA3B7}" presName="descendantText" presStyleLbl="alignAcc1" presStyleIdx="1" presStyleCnt="3">
        <dgm:presLayoutVars>
          <dgm:bulletEnabled val="1"/>
        </dgm:presLayoutVars>
      </dgm:prSet>
      <dgm:spPr/>
    </dgm:pt>
    <dgm:pt modelId="{29F1E4C2-420D-4089-8924-09712E3DB2FD}" type="pres">
      <dgm:prSet presAssocID="{AF93E00B-C705-42B4-B90D-770AF8B42CE1}" presName="sp" presStyleCnt="0"/>
      <dgm:spPr/>
    </dgm:pt>
    <dgm:pt modelId="{A979141A-CC9C-4AD1-8C85-8F39613DDFF1}" type="pres">
      <dgm:prSet presAssocID="{97F3B5DE-FA3A-4578-89B1-C52F2AF05890}" presName="composite" presStyleCnt="0"/>
      <dgm:spPr/>
    </dgm:pt>
    <dgm:pt modelId="{7FA04E66-A70A-4B6C-ACE6-8337A2053925}" type="pres">
      <dgm:prSet presAssocID="{97F3B5DE-FA3A-4578-89B1-C52F2AF05890}" presName="parentText" presStyleLbl="alignNode1" presStyleIdx="2" presStyleCnt="3">
        <dgm:presLayoutVars>
          <dgm:chMax val="1"/>
          <dgm:bulletEnabled val="1"/>
        </dgm:presLayoutVars>
      </dgm:prSet>
      <dgm:spPr/>
    </dgm:pt>
    <dgm:pt modelId="{0846E397-215F-42D8-ADBE-7223650ECF53}" type="pres">
      <dgm:prSet presAssocID="{97F3B5DE-FA3A-4578-89B1-C52F2AF05890}" presName="descendantText" presStyleLbl="alignAcc1" presStyleIdx="2" presStyleCnt="3">
        <dgm:presLayoutVars>
          <dgm:bulletEnabled val="1"/>
        </dgm:presLayoutVars>
      </dgm:prSet>
      <dgm:spPr/>
    </dgm:pt>
  </dgm:ptLst>
  <dgm:cxnLst>
    <dgm:cxn modelId="{1B2E190D-B0E5-41BF-864E-5AE1CCCE8B71}" type="presOf" srcId="{A4BA1020-B98A-4768-A209-81ED94BBA3B7}" destId="{D98CE96E-1FB8-46A3-80A4-26DC06695D32}" srcOrd="0" destOrd="0" presId="urn:microsoft.com/office/officeart/2005/8/layout/chevron2"/>
    <dgm:cxn modelId="{4C477F29-6251-48DE-9C2F-61DFCBCA4B1B}" srcId="{21525420-B989-4089-93EC-363D024A624F}" destId="{97F3B5DE-FA3A-4578-89B1-C52F2AF05890}" srcOrd="2" destOrd="0" parTransId="{EC3E85C6-5DB9-4E84-B8C8-69389C6A8875}" sibTransId="{A66D92F1-DE2A-4805-9F70-B02DF7EB7EA6}"/>
    <dgm:cxn modelId="{AD19382B-B336-43AD-9EB3-FADDFF8981F2}" type="presOf" srcId="{85F8C7AE-FCD3-4BC0-BFE2-8F4B2C6A68AE}" destId="{0D6488DF-8BED-4749-939C-F10905E966E0}" srcOrd="0" destOrd="0" presId="urn:microsoft.com/office/officeart/2005/8/layout/chevron2"/>
    <dgm:cxn modelId="{297CF631-70F1-41C2-BBF9-4AC7F1616AA2}" type="presOf" srcId="{89934AAA-53DF-4CAC-AB3B-FB85D849D62F}" destId="{6A9B6B6B-C2CD-4CC1-A665-498E5A8BC6C1}" srcOrd="0" destOrd="0" presId="urn:microsoft.com/office/officeart/2005/8/layout/chevron2"/>
    <dgm:cxn modelId="{D6329371-4CF1-4C0F-8E85-57617C4ECAAB}" srcId="{21525420-B989-4089-93EC-363D024A624F}" destId="{89934AAA-53DF-4CAC-AB3B-FB85D849D62F}" srcOrd="0" destOrd="0" parTransId="{BBE5F381-1CF5-4CCC-817D-AFC45F14DF7C}" sibTransId="{574D03F7-B321-421D-82FA-07D166AACBF0}"/>
    <dgm:cxn modelId="{26385052-6365-4CD8-B61F-264B5A63223F}" type="presOf" srcId="{94CCAC0B-B623-4420-8C29-0A3184D2901A}" destId="{0846E397-215F-42D8-ADBE-7223650ECF53}" srcOrd="0" destOrd="0" presId="urn:microsoft.com/office/officeart/2005/8/layout/chevron2"/>
    <dgm:cxn modelId="{1E268F83-D0B0-4351-B104-06AB089FD5C7}" type="presOf" srcId="{97F3B5DE-FA3A-4578-89B1-C52F2AF05890}" destId="{7FA04E66-A70A-4B6C-ACE6-8337A2053925}" srcOrd="0" destOrd="0" presId="urn:microsoft.com/office/officeart/2005/8/layout/chevron2"/>
    <dgm:cxn modelId="{2F16BC95-A1AD-48E5-82BA-686FF648D7EA}" srcId="{A4BA1020-B98A-4768-A209-81ED94BBA3B7}" destId="{6DC237B8-003C-4F51-937B-FD288368E473}" srcOrd="0" destOrd="0" parTransId="{55A28E9E-D4E8-4B70-8C0E-420C53E4F96A}" sibTransId="{63C6C16A-F003-4093-81C5-8E79C3DE6742}"/>
    <dgm:cxn modelId="{9B90F5BC-FE81-453D-B7EB-4A2E4428A3B6}" type="presOf" srcId="{21525420-B989-4089-93EC-363D024A624F}" destId="{5FB42812-6D3A-40C0-BCAA-DBCF95A18254}" srcOrd="0" destOrd="0" presId="urn:microsoft.com/office/officeart/2005/8/layout/chevron2"/>
    <dgm:cxn modelId="{602C27C4-7449-4C28-85B7-BDBBAA0C2750}" srcId="{89934AAA-53DF-4CAC-AB3B-FB85D849D62F}" destId="{85F8C7AE-FCD3-4BC0-BFE2-8F4B2C6A68AE}" srcOrd="0" destOrd="0" parTransId="{29F3858D-3A96-4DCB-9554-1070788DF208}" sibTransId="{E3E5FA06-E56A-4B85-A275-BDBF28E40AB3}"/>
    <dgm:cxn modelId="{DB986CE8-4BE8-4B7B-AD65-BBC25B61E96C}" type="presOf" srcId="{6DC237B8-003C-4F51-937B-FD288368E473}" destId="{B83E84A0-EB18-455A-89C4-667D94222124}" srcOrd="0" destOrd="0" presId="urn:microsoft.com/office/officeart/2005/8/layout/chevron2"/>
    <dgm:cxn modelId="{2D7006F3-00CA-45EF-8F22-A6B866362F54}" srcId="{97F3B5DE-FA3A-4578-89B1-C52F2AF05890}" destId="{94CCAC0B-B623-4420-8C29-0A3184D2901A}" srcOrd="0" destOrd="0" parTransId="{FF7442F5-5486-4F34-BBC1-36E8EF693C12}" sibTransId="{9228050F-D7FD-47E2-B7C3-012C6094C3EF}"/>
    <dgm:cxn modelId="{96FE9DF4-0A8F-41EA-9254-A3F1D27169D9}" srcId="{21525420-B989-4089-93EC-363D024A624F}" destId="{A4BA1020-B98A-4768-A209-81ED94BBA3B7}" srcOrd="1" destOrd="0" parTransId="{9ABAE6B9-6FFB-4AAA-8F4D-8148ED163AF9}" sibTransId="{AF93E00B-C705-42B4-B90D-770AF8B42CE1}"/>
    <dgm:cxn modelId="{DAB1A2AC-48C8-4B44-9EB8-88247D2027FC}" type="presParOf" srcId="{5FB42812-6D3A-40C0-BCAA-DBCF95A18254}" destId="{69CEF50C-2D83-4FCC-AB8B-171B5F03AB8F}" srcOrd="0" destOrd="0" presId="urn:microsoft.com/office/officeart/2005/8/layout/chevron2"/>
    <dgm:cxn modelId="{FE2657BE-1A4C-4FC8-A1B8-81EC8C4ED9DC}" type="presParOf" srcId="{69CEF50C-2D83-4FCC-AB8B-171B5F03AB8F}" destId="{6A9B6B6B-C2CD-4CC1-A665-498E5A8BC6C1}" srcOrd="0" destOrd="0" presId="urn:microsoft.com/office/officeart/2005/8/layout/chevron2"/>
    <dgm:cxn modelId="{4FD81B95-2187-4B1F-B30C-6F9E34D6C300}" type="presParOf" srcId="{69CEF50C-2D83-4FCC-AB8B-171B5F03AB8F}" destId="{0D6488DF-8BED-4749-939C-F10905E966E0}" srcOrd="1" destOrd="0" presId="urn:microsoft.com/office/officeart/2005/8/layout/chevron2"/>
    <dgm:cxn modelId="{BD435485-8C3B-4EA2-949B-961988535B9D}" type="presParOf" srcId="{5FB42812-6D3A-40C0-BCAA-DBCF95A18254}" destId="{D35355E3-8ECE-4310-8016-C9A4ECDFC35D}" srcOrd="1" destOrd="0" presId="urn:microsoft.com/office/officeart/2005/8/layout/chevron2"/>
    <dgm:cxn modelId="{1F1BC4FE-19AA-41F2-AAE7-326BDAC63A0F}" type="presParOf" srcId="{5FB42812-6D3A-40C0-BCAA-DBCF95A18254}" destId="{B3BAB6F6-64A0-4E46-AD5D-F984A12D3195}" srcOrd="2" destOrd="0" presId="urn:microsoft.com/office/officeart/2005/8/layout/chevron2"/>
    <dgm:cxn modelId="{0B29530F-C59B-4780-AA4D-4553BB889F00}" type="presParOf" srcId="{B3BAB6F6-64A0-4E46-AD5D-F984A12D3195}" destId="{D98CE96E-1FB8-46A3-80A4-26DC06695D32}" srcOrd="0" destOrd="0" presId="urn:microsoft.com/office/officeart/2005/8/layout/chevron2"/>
    <dgm:cxn modelId="{D1028AC2-2D19-49DE-AAA1-21E12BA7AF82}" type="presParOf" srcId="{B3BAB6F6-64A0-4E46-AD5D-F984A12D3195}" destId="{B83E84A0-EB18-455A-89C4-667D94222124}" srcOrd="1" destOrd="0" presId="urn:microsoft.com/office/officeart/2005/8/layout/chevron2"/>
    <dgm:cxn modelId="{FE4507BD-6943-480C-9241-55CE10C9C553}" type="presParOf" srcId="{5FB42812-6D3A-40C0-BCAA-DBCF95A18254}" destId="{29F1E4C2-420D-4089-8924-09712E3DB2FD}" srcOrd="3" destOrd="0" presId="urn:microsoft.com/office/officeart/2005/8/layout/chevron2"/>
    <dgm:cxn modelId="{DE01B35E-45F7-4588-A7DF-2B1711279174}" type="presParOf" srcId="{5FB42812-6D3A-40C0-BCAA-DBCF95A18254}" destId="{A979141A-CC9C-4AD1-8C85-8F39613DDFF1}" srcOrd="4" destOrd="0" presId="urn:microsoft.com/office/officeart/2005/8/layout/chevron2"/>
    <dgm:cxn modelId="{B4D12455-31DB-4526-9C11-84214BDD633B}" type="presParOf" srcId="{A979141A-CC9C-4AD1-8C85-8F39613DDFF1}" destId="{7FA04E66-A70A-4B6C-ACE6-8337A2053925}" srcOrd="0" destOrd="0" presId="urn:microsoft.com/office/officeart/2005/8/layout/chevron2"/>
    <dgm:cxn modelId="{63EBB69B-21BB-4979-B361-C4932032C703}" type="presParOf" srcId="{A979141A-CC9C-4AD1-8C85-8F39613DDFF1}" destId="{0846E397-215F-42D8-ADBE-7223650ECF53}" srcOrd="1" destOrd="0" presId="urn:microsoft.com/office/officeart/2005/8/layout/chevron2"/>
  </dgm:cxnLst>
  <dgm:bg/>
  <dgm:whole/>
  <dgm:extLst>
    <a:ext uri="http://schemas.microsoft.com/office/drawing/2008/diagram">
      <dsp:dataModelExt xmlns:dsp="http://schemas.microsoft.com/office/drawing/2008/diagram" relId="rId6" minVer="http://schemas.openxmlformats.org/drawingml/2006/diagram"/>
    </a:ext>
  </dgm:extLst>
</dgm:dataModel>
</file>

<file path=ppt/diagrams/drawing1.xml><?xml version="1.0" encoding="utf-8"?>
<dsp:drawing xmlns:dgm="http://schemas.openxmlformats.org/drawingml/2006/diagram" xmlns:dsp="http://schemas.microsoft.com/office/drawing/2008/diagram" xmlns:a="http://schemas.openxmlformats.org/drawingml/2006/main">
  <dsp:spTree>
    <dsp:nvGrpSpPr>
      <dsp:cNvPr id="0" name=""/>
      <dsp:cNvGrpSpPr/>
    </dsp:nvGrpSpPr>
    <dsp:grpSpPr/>
    <dsp:sp modelId="{DB407581-A854-4D30-9F8D-B5EE53A275BD}">
      <dsp:nvSpPr>
        <dsp:cNvPr id="0" name=""/>
        <dsp:cNvSpPr/>
      </dsp:nvSpPr>
      <dsp:spPr>
        <a:xfrm>
          <a:off x="0" y="242426"/>
          <a:ext cx="8946541" cy="1352520"/>
        </a:xfrm>
        <a:prstGeom prst="roundRect">
          <a:avLst/>
        </a:prstGeom>
        <a:solidFill>
          <a:schemeClr val="bg2">
            <a:lumMod val="40000"/>
            <a:lumOff val="60000"/>
          </a:schemeClr>
        </a:solidFill>
        <a:ln w="19050" cap="rnd" cmpd="sng" algn="ctr">
          <a:solidFill>
            <a:schemeClr val="lt1">
              <a:hueOff val="0"/>
              <a:satOff val="0"/>
              <a:lumOff val="0"/>
              <a:alphaOff val="0"/>
            </a:schemeClr>
          </a:solidFill>
          <a:prstDash val="solid"/>
        </a:ln>
        <a:effectLst/>
      </dsp:spPr>
      <dsp:style>
        <a:lnRef idx="2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>
          <a:schemeClr val="lt1"/>
        </a:fontRef>
      </dsp:style>
      <dsp:txBody>
        <a:bodyPr spcFirstLastPara="0" vert="horz" wrap="square" lIns="129540" tIns="129540" rIns="129540" bIns="129540" numCol="1" spcCol="1270" anchor="ctr" anchorCtr="0">
          <a:noAutofit/>
        </a:bodyPr>
        <a:lstStyle/>
        <a:p>
          <a:pPr marL="0" lvl="0" indent="0" algn="l" defTabSz="1511300">
            <a:lnSpc>
              <a:spcPct val="90000"/>
            </a:lnSpc>
            <a:spcBef>
              <a:spcPct val="0"/>
            </a:spcBef>
            <a:spcAft>
              <a:spcPct val="35000"/>
            </a:spcAft>
            <a:buNone/>
          </a:pPr>
          <a:r>
            <a:rPr lang="en-US" sz="3400" b="0" i="0" kern="1200" dirty="0"/>
            <a:t>1) A description of the survey and the practicalities of how we conducted it.</a:t>
          </a:r>
          <a:endParaRPr lang="en-US" sz="3400" kern="1200" dirty="0"/>
        </a:p>
      </dsp:txBody>
      <dsp:txXfrm>
        <a:off x="66025" y="308451"/>
        <a:ext cx="8814491" cy="1220470"/>
      </dsp:txXfrm>
    </dsp:sp>
    <dsp:sp modelId="{C93BEBB6-1D6F-42A4-BA80-1FD30A36FE2A}">
      <dsp:nvSpPr>
        <dsp:cNvPr id="0" name=""/>
        <dsp:cNvSpPr/>
      </dsp:nvSpPr>
      <dsp:spPr>
        <a:xfrm>
          <a:off x="0" y="1692867"/>
          <a:ext cx="8946541" cy="1352520"/>
        </a:xfrm>
        <a:prstGeom prst="roundRect">
          <a:avLst/>
        </a:prstGeom>
        <a:solidFill>
          <a:schemeClr val="bg2">
            <a:lumMod val="40000"/>
            <a:lumOff val="60000"/>
          </a:schemeClr>
        </a:solidFill>
        <a:ln w="19050" cap="rnd" cmpd="sng" algn="ctr">
          <a:solidFill>
            <a:schemeClr val="lt1">
              <a:hueOff val="0"/>
              <a:satOff val="0"/>
              <a:lumOff val="0"/>
              <a:alphaOff val="0"/>
            </a:schemeClr>
          </a:solidFill>
          <a:prstDash val="solid"/>
        </a:ln>
        <a:effectLst/>
      </dsp:spPr>
      <dsp:style>
        <a:lnRef idx="2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>
          <a:schemeClr val="lt1"/>
        </a:fontRef>
      </dsp:style>
      <dsp:txBody>
        <a:bodyPr spcFirstLastPara="0" vert="horz" wrap="square" lIns="129540" tIns="129540" rIns="129540" bIns="129540" numCol="1" spcCol="1270" anchor="ctr" anchorCtr="0">
          <a:noAutofit/>
        </a:bodyPr>
        <a:lstStyle/>
        <a:p>
          <a:pPr marL="0" lvl="0" indent="0" algn="l" defTabSz="1511300">
            <a:lnSpc>
              <a:spcPct val="90000"/>
            </a:lnSpc>
            <a:spcBef>
              <a:spcPct val="0"/>
            </a:spcBef>
            <a:spcAft>
              <a:spcPct val="35000"/>
            </a:spcAft>
            <a:buNone/>
          </a:pPr>
          <a:r>
            <a:rPr lang="en-US" sz="3400" b="0" i="0" kern="1200" dirty="0"/>
            <a:t>2) The benefits of conducting this survey for the course and for student learning</a:t>
          </a:r>
          <a:endParaRPr lang="en-US" sz="3400" kern="1200" dirty="0"/>
        </a:p>
      </dsp:txBody>
      <dsp:txXfrm>
        <a:off x="66025" y="1758892"/>
        <a:ext cx="8814491" cy="1220470"/>
      </dsp:txXfrm>
    </dsp:sp>
    <dsp:sp modelId="{A94732ED-833B-41BA-9803-86424F040A12}">
      <dsp:nvSpPr>
        <dsp:cNvPr id="0" name=""/>
        <dsp:cNvSpPr/>
      </dsp:nvSpPr>
      <dsp:spPr>
        <a:xfrm>
          <a:off x="0" y="3143307"/>
          <a:ext cx="8946541" cy="1352520"/>
        </a:xfrm>
        <a:prstGeom prst="roundRect">
          <a:avLst/>
        </a:prstGeom>
        <a:solidFill>
          <a:schemeClr val="bg2">
            <a:lumMod val="40000"/>
            <a:lumOff val="60000"/>
          </a:schemeClr>
        </a:solidFill>
        <a:ln w="19050" cap="rnd" cmpd="sng" algn="ctr">
          <a:solidFill>
            <a:schemeClr val="lt1">
              <a:hueOff val="0"/>
              <a:satOff val="0"/>
              <a:lumOff val="0"/>
              <a:alphaOff val="0"/>
            </a:schemeClr>
          </a:solidFill>
          <a:prstDash val="solid"/>
        </a:ln>
        <a:effectLst/>
      </dsp:spPr>
      <dsp:style>
        <a:lnRef idx="2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>
          <a:schemeClr val="lt1"/>
        </a:fontRef>
      </dsp:style>
      <dsp:txBody>
        <a:bodyPr spcFirstLastPara="0" vert="horz" wrap="square" lIns="129540" tIns="129540" rIns="129540" bIns="129540" numCol="1" spcCol="1270" anchor="ctr" anchorCtr="0">
          <a:noAutofit/>
        </a:bodyPr>
        <a:lstStyle/>
        <a:p>
          <a:pPr marL="0" lvl="0" indent="0" algn="l" defTabSz="1511300">
            <a:lnSpc>
              <a:spcPct val="90000"/>
            </a:lnSpc>
            <a:spcBef>
              <a:spcPct val="0"/>
            </a:spcBef>
            <a:spcAft>
              <a:spcPct val="35000"/>
            </a:spcAft>
            <a:buNone/>
          </a:pPr>
          <a:r>
            <a:rPr lang="en-US" sz="3400" b="0" i="0" kern="1200" dirty="0"/>
            <a:t>3) Results of the survey and how they will affect the future direction of the course</a:t>
          </a:r>
          <a:endParaRPr lang="en-US" sz="3400" kern="1200" dirty="0"/>
        </a:p>
      </dsp:txBody>
      <dsp:txXfrm>
        <a:off x="66025" y="3209332"/>
        <a:ext cx="8814491" cy="1220470"/>
      </dsp:txXfrm>
    </dsp:sp>
  </dsp:spTree>
</dsp:drawing>
</file>

<file path=ppt/diagrams/drawing2.xml><?xml version="1.0" encoding="utf-8"?>
<dsp:drawing xmlns:dgm="http://schemas.openxmlformats.org/drawingml/2006/diagram" xmlns:dsp="http://schemas.microsoft.com/office/drawing/2008/diagram" xmlns:a="http://schemas.openxmlformats.org/drawingml/2006/main">
  <dsp:spTree>
    <dsp:nvGrpSpPr>
      <dsp:cNvPr id="0" name=""/>
      <dsp:cNvGrpSpPr/>
    </dsp:nvGrpSpPr>
    <dsp:grpSpPr/>
    <dsp:sp modelId="{6A9B6B6B-C2CD-4CC1-A665-498E5A8BC6C1}">
      <dsp:nvSpPr>
        <dsp:cNvPr id="0" name=""/>
        <dsp:cNvSpPr/>
      </dsp:nvSpPr>
      <dsp:spPr>
        <a:xfrm rot="5400000">
          <a:off x="-261003" y="261357"/>
          <a:ext cx="1740023" cy="1218016"/>
        </a:xfrm>
        <a:prstGeom prst="chevron">
          <a:avLst/>
        </a:prstGeom>
        <a:solidFill>
          <a:schemeClr val="accent1">
            <a:hueOff val="0"/>
            <a:satOff val="0"/>
            <a:lumOff val="0"/>
            <a:alphaOff val="0"/>
          </a:schemeClr>
        </a:solidFill>
        <a:ln w="19050" cap="rnd" cmpd="sng" algn="ctr">
          <a:solidFill>
            <a:schemeClr val="accent1">
              <a:hueOff val="0"/>
              <a:satOff val="0"/>
              <a:lumOff val="0"/>
              <a:alphaOff val="0"/>
            </a:schemeClr>
          </a:solidFill>
          <a:prstDash val="solid"/>
        </a:ln>
        <a:effectLst/>
      </dsp:spPr>
      <dsp:style>
        <a:lnRef idx="2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>
          <a:schemeClr val="lt1"/>
        </a:fontRef>
      </dsp:style>
      <dsp:txBody>
        <a:bodyPr spcFirstLastPara="0" vert="horz" wrap="square" lIns="10160" tIns="10160" rIns="10160" bIns="10160" numCol="1" spcCol="1270" anchor="ctr" anchorCtr="0">
          <a:noAutofit/>
        </a:bodyPr>
        <a:lstStyle/>
        <a:p>
          <a:pPr marL="0" lvl="0" indent="0" algn="ctr" defTabSz="711200">
            <a:lnSpc>
              <a:spcPct val="90000"/>
            </a:lnSpc>
            <a:spcBef>
              <a:spcPct val="0"/>
            </a:spcBef>
            <a:spcAft>
              <a:spcPct val="35000"/>
            </a:spcAft>
            <a:buNone/>
          </a:pPr>
          <a:r>
            <a:rPr lang="en-US" sz="1600" b="0" i="0" kern="1200" dirty="0"/>
            <a:t>Short</a:t>
          </a:r>
          <a:endParaRPr lang="en-US" sz="1600" kern="1200" dirty="0"/>
        </a:p>
      </dsp:txBody>
      <dsp:txXfrm rot="-5400000">
        <a:off x="1" y="609361"/>
        <a:ext cx="1218016" cy="522007"/>
      </dsp:txXfrm>
    </dsp:sp>
    <dsp:sp modelId="{0D6488DF-8BED-4749-939C-F10905E966E0}">
      <dsp:nvSpPr>
        <dsp:cNvPr id="0" name=""/>
        <dsp:cNvSpPr/>
      </dsp:nvSpPr>
      <dsp:spPr>
        <a:xfrm rot="5400000">
          <a:off x="4569663" y="-3351293"/>
          <a:ext cx="1131015" cy="7834309"/>
        </a:xfrm>
        <a:prstGeom prst="round2SameRect">
          <a:avLst/>
        </a:prstGeom>
        <a:solidFill>
          <a:schemeClr val="lt1">
            <a:alpha val="90000"/>
            <a:hueOff val="0"/>
            <a:satOff val="0"/>
            <a:lumOff val="0"/>
            <a:alphaOff val="0"/>
          </a:schemeClr>
        </a:solidFill>
        <a:ln w="19050" cap="rnd" cmpd="sng" algn="ctr">
          <a:solidFill>
            <a:schemeClr val="accent1">
              <a:hueOff val="0"/>
              <a:satOff val="0"/>
              <a:lumOff val="0"/>
              <a:alphaOff val="0"/>
            </a:schemeClr>
          </a:solidFill>
          <a:prstDash val="solid"/>
        </a:ln>
        <a:effectLst/>
      </dsp:spPr>
      <dsp:style>
        <a:lnRef idx="2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/>
      </dsp:style>
      <dsp:txBody>
        <a:bodyPr spcFirstLastPara="0" vert="horz" wrap="square" lIns="142240" tIns="12700" rIns="12700" bIns="12700" numCol="1" spcCol="1270" anchor="ctr" anchorCtr="0">
          <a:noAutofit/>
        </a:bodyPr>
        <a:lstStyle/>
        <a:p>
          <a:pPr marL="228600" lvl="1" indent="-228600" algn="l" defTabSz="889000">
            <a:lnSpc>
              <a:spcPct val="90000"/>
            </a:lnSpc>
            <a:spcBef>
              <a:spcPct val="0"/>
            </a:spcBef>
            <a:spcAft>
              <a:spcPct val="15000"/>
            </a:spcAft>
            <a:buChar char="•"/>
          </a:pPr>
          <a:r>
            <a:rPr lang="en-US" sz="2000" kern="1200" dirty="0"/>
            <a:t>Students would not complete a survey if it was too long.</a:t>
          </a:r>
        </a:p>
      </dsp:txBody>
      <dsp:txXfrm rot="-5400000">
        <a:off x="1218016" y="55566"/>
        <a:ext cx="7779097" cy="1020591"/>
      </dsp:txXfrm>
    </dsp:sp>
    <dsp:sp modelId="{D98CE96E-1FB8-46A3-80A4-26DC06695D32}">
      <dsp:nvSpPr>
        <dsp:cNvPr id="0" name=""/>
        <dsp:cNvSpPr/>
      </dsp:nvSpPr>
      <dsp:spPr>
        <a:xfrm rot="5400000">
          <a:off x="-261003" y="1808609"/>
          <a:ext cx="1740023" cy="1218016"/>
        </a:xfrm>
        <a:prstGeom prst="chevron">
          <a:avLst/>
        </a:prstGeom>
        <a:solidFill>
          <a:schemeClr val="accent1">
            <a:hueOff val="0"/>
            <a:satOff val="0"/>
            <a:lumOff val="0"/>
            <a:alphaOff val="0"/>
          </a:schemeClr>
        </a:solidFill>
        <a:ln w="19050" cap="rnd" cmpd="sng" algn="ctr">
          <a:solidFill>
            <a:schemeClr val="accent1">
              <a:hueOff val="0"/>
              <a:satOff val="0"/>
              <a:lumOff val="0"/>
              <a:alphaOff val="0"/>
            </a:schemeClr>
          </a:solidFill>
          <a:prstDash val="solid"/>
        </a:ln>
        <a:effectLst/>
      </dsp:spPr>
      <dsp:style>
        <a:lnRef idx="2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>
          <a:schemeClr val="lt1"/>
        </a:fontRef>
      </dsp:style>
      <dsp:txBody>
        <a:bodyPr spcFirstLastPara="0" vert="horz" wrap="square" lIns="10160" tIns="10160" rIns="10160" bIns="10160" numCol="1" spcCol="1270" anchor="ctr" anchorCtr="0">
          <a:noAutofit/>
        </a:bodyPr>
        <a:lstStyle/>
        <a:p>
          <a:pPr marL="0" lvl="0" indent="0" algn="ctr" defTabSz="711200">
            <a:lnSpc>
              <a:spcPct val="90000"/>
            </a:lnSpc>
            <a:spcBef>
              <a:spcPct val="0"/>
            </a:spcBef>
            <a:spcAft>
              <a:spcPct val="35000"/>
            </a:spcAft>
            <a:buNone/>
          </a:pPr>
          <a:r>
            <a:rPr lang="en-US" sz="1600" b="0" i="0" kern="1200"/>
            <a:t>Convenient</a:t>
          </a:r>
          <a:endParaRPr lang="en-US" sz="1600" kern="1200"/>
        </a:p>
      </dsp:txBody>
      <dsp:txXfrm rot="-5400000">
        <a:off x="1" y="2156613"/>
        <a:ext cx="1218016" cy="522007"/>
      </dsp:txXfrm>
    </dsp:sp>
    <dsp:sp modelId="{B83E84A0-EB18-455A-89C4-667D94222124}">
      <dsp:nvSpPr>
        <dsp:cNvPr id="0" name=""/>
        <dsp:cNvSpPr/>
      </dsp:nvSpPr>
      <dsp:spPr>
        <a:xfrm rot="5400000">
          <a:off x="4569663" y="-1804041"/>
          <a:ext cx="1131015" cy="7834309"/>
        </a:xfrm>
        <a:prstGeom prst="round2SameRect">
          <a:avLst/>
        </a:prstGeom>
        <a:solidFill>
          <a:schemeClr val="lt1">
            <a:alpha val="90000"/>
            <a:hueOff val="0"/>
            <a:satOff val="0"/>
            <a:lumOff val="0"/>
            <a:alphaOff val="0"/>
          </a:schemeClr>
        </a:solidFill>
        <a:ln w="19050" cap="rnd" cmpd="sng" algn="ctr">
          <a:solidFill>
            <a:schemeClr val="accent1">
              <a:hueOff val="0"/>
              <a:satOff val="0"/>
              <a:lumOff val="0"/>
              <a:alphaOff val="0"/>
            </a:schemeClr>
          </a:solidFill>
          <a:prstDash val="solid"/>
        </a:ln>
        <a:effectLst/>
      </dsp:spPr>
      <dsp:style>
        <a:lnRef idx="2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/>
      </dsp:style>
      <dsp:txBody>
        <a:bodyPr spcFirstLastPara="0" vert="horz" wrap="square" lIns="142240" tIns="12700" rIns="12700" bIns="12700" numCol="1" spcCol="1270" anchor="ctr" anchorCtr="0">
          <a:noAutofit/>
        </a:bodyPr>
        <a:lstStyle/>
        <a:p>
          <a:pPr marL="228600" lvl="1" indent="-228600" algn="l" defTabSz="889000">
            <a:lnSpc>
              <a:spcPct val="90000"/>
            </a:lnSpc>
            <a:spcBef>
              <a:spcPct val="0"/>
            </a:spcBef>
            <a:spcAft>
              <a:spcPct val="15000"/>
            </a:spcAft>
            <a:buChar char="•"/>
          </a:pPr>
          <a:r>
            <a:rPr lang="en-US" sz="2000" kern="1200" dirty="0"/>
            <a:t>We could not ask students to go searching for it and we did not want instructors to waste time administering it.</a:t>
          </a:r>
        </a:p>
      </dsp:txBody>
      <dsp:txXfrm rot="-5400000">
        <a:off x="1218016" y="1602818"/>
        <a:ext cx="7779097" cy="1020591"/>
      </dsp:txXfrm>
    </dsp:sp>
    <dsp:sp modelId="{7FA04E66-A70A-4B6C-ACE6-8337A2053925}">
      <dsp:nvSpPr>
        <dsp:cNvPr id="0" name=""/>
        <dsp:cNvSpPr/>
      </dsp:nvSpPr>
      <dsp:spPr>
        <a:xfrm rot="5400000">
          <a:off x="-261003" y="3355861"/>
          <a:ext cx="1740023" cy="1218016"/>
        </a:xfrm>
        <a:prstGeom prst="chevron">
          <a:avLst/>
        </a:prstGeom>
        <a:solidFill>
          <a:schemeClr val="accent1">
            <a:hueOff val="0"/>
            <a:satOff val="0"/>
            <a:lumOff val="0"/>
            <a:alphaOff val="0"/>
          </a:schemeClr>
        </a:solidFill>
        <a:ln w="19050" cap="rnd" cmpd="sng" algn="ctr">
          <a:solidFill>
            <a:schemeClr val="accent1">
              <a:hueOff val="0"/>
              <a:satOff val="0"/>
              <a:lumOff val="0"/>
              <a:alphaOff val="0"/>
            </a:schemeClr>
          </a:solidFill>
          <a:prstDash val="solid"/>
        </a:ln>
        <a:effectLst/>
      </dsp:spPr>
      <dsp:style>
        <a:lnRef idx="2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>
          <a:schemeClr val="lt1"/>
        </a:fontRef>
      </dsp:style>
      <dsp:txBody>
        <a:bodyPr spcFirstLastPara="0" vert="horz" wrap="square" lIns="10160" tIns="10160" rIns="10160" bIns="10160" numCol="1" spcCol="1270" anchor="ctr" anchorCtr="0">
          <a:noAutofit/>
        </a:bodyPr>
        <a:lstStyle/>
        <a:p>
          <a:pPr marL="0" lvl="0" indent="0" algn="ctr" defTabSz="711200">
            <a:lnSpc>
              <a:spcPct val="90000"/>
            </a:lnSpc>
            <a:spcBef>
              <a:spcPct val="0"/>
            </a:spcBef>
            <a:spcAft>
              <a:spcPct val="35000"/>
            </a:spcAft>
            <a:buNone/>
          </a:pPr>
          <a:r>
            <a:rPr lang="en-US" sz="1600" b="0" i="0" kern="1200"/>
            <a:t>Count</a:t>
          </a:r>
          <a:endParaRPr lang="en-US" sz="1600" kern="1200"/>
        </a:p>
      </dsp:txBody>
      <dsp:txXfrm rot="-5400000">
        <a:off x="1" y="3703865"/>
        <a:ext cx="1218016" cy="522007"/>
      </dsp:txXfrm>
    </dsp:sp>
    <dsp:sp modelId="{0846E397-215F-42D8-ADBE-7223650ECF53}">
      <dsp:nvSpPr>
        <dsp:cNvPr id="0" name=""/>
        <dsp:cNvSpPr/>
      </dsp:nvSpPr>
      <dsp:spPr>
        <a:xfrm rot="5400000">
          <a:off x="4569663" y="-256789"/>
          <a:ext cx="1131015" cy="7834309"/>
        </a:xfrm>
        <a:prstGeom prst="round2SameRect">
          <a:avLst/>
        </a:prstGeom>
        <a:solidFill>
          <a:schemeClr val="lt1">
            <a:alpha val="90000"/>
            <a:hueOff val="0"/>
            <a:satOff val="0"/>
            <a:lumOff val="0"/>
            <a:alphaOff val="0"/>
          </a:schemeClr>
        </a:solidFill>
        <a:ln w="19050" cap="rnd" cmpd="sng" algn="ctr">
          <a:solidFill>
            <a:schemeClr val="accent1">
              <a:hueOff val="0"/>
              <a:satOff val="0"/>
              <a:lumOff val="0"/>
              <a:alphaOff val="0"/>
            </a:schemeClr>
          </a:solidFill>
          <a:prstDash val="solid"/>
        </a:ln>
        <a:effectLst/>
      </dsp:spPr>
      <dsp:style>
        <a:lnRef idx="2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/>
      </dsp:style>
      <dsp:txBody>
        <a:bodyPr spcFirstLastPara="0" vert="horz" wrap="square" lIns="142240" tIns="12700" rIns="12700" bIns="12700" numCol="1" spcCol="1270" anchor="ctr" anchorCtr="0">
          <a:noAutofit/>
        </a:bodyPr>
        <a:lstStyle/>
        <a:p>
          <a:pPr marL="228600" lvl="1" indent="-228600" algn="l" defTabSz="889000">
            <a:lnSpc>
              <a:spcPct val="90000"/>
            </a:lnSpc>
            <a:spcBef>
              <a:spcPct val="0"/>
            </a:spcBef>
            <a:spcAft>
              <a:spcPct val="15000"/>
            </a:spcAft>
            <a:buChar char="•"/>
          </a:pPr>
          <a:r>
            <a:rPr lang="en-US" sz="2000" kern="1200" dirty="0"/>
            <a:t>We needed it to count for part of the grade as a ‘stick’ for the students to complete it.</a:t>
          </a:r>
        </a:p>
      </dsp:txBody>
      <dsp:txXfrm rot="-5400000">
        <a:off x="1218016" y="3150070"/>
        <a:ext cx="7779097" cy="1020591"/>
      </dsp:txXfrm>
    </dsp:sp>
  </dsp:spTree>
</dsp:drawing>
</file>

<file path=ppt/diagrams/layout1.xml><?xml version="1.0" encoding="utf-8"?>
<dgm:layoutDef xmlns:dgm="http://schemas.openxmlformats.org/drawingml/2006/diagram" xmlns:a="http://schemas.openxmlformats.org/drawingml/2006/main" uniqueId="urn:microsoft.com/office/officeart/2005/8/layout/vList2">
  <dgm:title val=""/>
  <dgm:desc val=""/>
  <dgm:catLst>
    <dgm:cat type="list" pri="3000"/>
    <dgm:cat type="convert" pri="1000"/>
  </dgm:catLst>
  <dgm:sampData>
    <dgm:dataModel>
      <dgm:ptLst>
        <dgm:pt modelId="0" type="doc"/>
        <dgm:pt modelId="1">
          <dgm:prSet phldr="1"/>
        </dgm:pt>
        <dgm:pt modelId="11">
          <dgm:prSet phldr="1"/>
        </dgm:pt>
        <dgm:pt modelId="2">
          <dgm:prSet phldr="1"/>
        </dgm:pt>
        <dgm:pt modelId="21">
          <dgm:prSet phldr="1"/>
        </dgm:pt>
      </dgm:ptLst>
      <dgm:cxnLst>
        <dgm:cxn modelId="4" srcId="0" destId="1" srcOrd="0" destOrd="0"/>
        <dgm:cxn modelId="5" srcId="0" destId="2" srcOrd="1" destOrd="0"/>
        <dgm:cxn modelId="12" srcId="1" destId="11" srcOrd="0" destOrd="0"/>
        <dgm:cxn modelId="23" srcId="2" destId="21" srcOrd="0" destOrd="0"/>
      </dgm:cxnLst>
      <dgm:bg/>
      <dgm:whole/>
    </dgm:dataModel>
  </dgm:sampData>
  <dgm:styleData>
    <dgm:dataModel>
      <dgm:ptLst>
        <dgm:pt modelId="0" type="doc"/>
        <dgm:pt modelId="1"/>
        <dgm:pt modelId="2"/>
      </dgm:ptLst>
      <dgm:cxnLst>
        <dgm:cxn modelId="3" srcId="0" destId="1" srcOrd="0" destOrd="0"/>
        <dgm:cxn modelId="4" srcId="0" destId="2" srcOrd="1" destOrd="0"/>
      </dgm:cxnLst>
      <dgm:bg/>
      <dgm:whole/>
    </dgm:dataModel>
  </dgm:styleData>
  <dgm:clrData>
    <dgm:dataModel>
      <dgm:ptLst>
        <dgm:pt modelId="0" type="doc"/>
        <dgm:pt modelId="1"/>
        <dgm:pt modelId="2"/>
        <dgm:pt modelId="3"/>
        <dgm:pt modelId="4"/>
      </dgm:ptLst>
      <dgm:cxnLst>
        <dgm:cxn modelId="5" srcId="0" destId="1" srcOrd="0" destOrd="0"/>
        <dgm:cxn modelId="6" srcId="0" destId="2" srcOrd="1" destOrd="0"/>
        <dgm:cxn modelId="7" srcId="0" destId="3" srcOrd="2" destOrd="0"/>
        <dgm:cxn modelId="8" srcId="0" destId="4" srcOrd="3" destOrd="0"/>
      </dgm:cxnLst>
      <dgm:bg/>
      <dgm:whole/>
    </dgm:dataModel>
  </dgm:clrData>
  <dgm:layoutNode name="linear">
    <dgm:varLst>
      <dgm:animLvl val="lvl"/>
      <dgm:resizeHandles val="exact"/>
    </dgm:varLst>
    <dgm:alg type="lin">
      <dgm:param type="linDir" val="fromT"/>
      <dgm:param type="vertAlign" val="mid"/>
    </dgm:alg>
    <dgm:shape xmlns:r="http://schemas.openxmlformats.org/officeDocument/2006/relationships" r:blip="">
      <dgm:adjLst/>
    </dgm:shape>
    <dgm:presOf/>
    <dgm:constrLst>
      <dgm:constr type="w" for="ch" forName="parentText" refType="w"/>
      <dgm:constr type="h" for="ch" forName="parentText" refType="primFontSz" refFor="ch" refForName="parentText" fact="0.52"/>
      <dgm:constr type="w" for="ch" forName="childText" refType="w"/>
      <dgm:constr type="h" for="ch" forName="childText" refType="primFontSz" refFor="ch" refForName="parentText" fact="0.46"/>
      <dgm:constr type="h" for="ch" forName="parentText" op="equ"/>
      <dgm:constr type="primFontSz" for="ch" forName="parentText" op="equ" val="65"/>
      <dgm:constr type="primFontSz" for="ch" forName="childText" refType="primFontSz" refFor="ch" refForName="parentText" op="equ"/>
      <dgm:constr type="h" for="ch" forName="spacer" refType="primFontSz" refFor="ch" refForName="parentText" fact="0.08"/>
    </dgm:constrLst>
    <dgm:ruleLst>
      <dgm:rule type="primFontSz" for="ch" forName="parentText" val="5" fact="NaN" max="NaN"/>
    </dgm:ruleLst>
    <dgm:forEach name="Name0" axis="ch" ptType="node">
      <dgm:layoutNode name="parentText" styleLbl="node1">
        <dgm:varLst>
          <dgm:chMax val="0"/>
          <dgm:bulletEnabled val="1"/>
        </dgm:varLst>
        <dgm:alg type="tx">
          <dgm:param type="parTxLTRAlign" val="l"/>
          <dgm:param type="parTxRTLAlign" val="r"/>
        </dgm:alg>
        <dgm:shape xmlns:r="http://schemas.openxmlformats.org/officeDocument/2006/relationships" type="roundRect" r:blip="">
          <dgm:adjLst/>
        </dgm:shape>
        <dgm:presOf axis="self"/>
        <dgm:constrLst>
          <dgm:constr type="tMarg" refType="primFontSz" fact="0.3"/>
          <dgm:constr type="bMarg" refType="primFontSz" fact="0.3"/>
          <dgm:constr type="lMarg" refType="primFontSz" fact="0.3"/>
          <dgm:constr type="rMarg" refType="primFontSz" fact="0.3"/>
        </dgm:constrLst>
        <dgm:ruleLst>
          <dgm:rule type="h" val="INF" fact="NaN" max="NaN"/>
        </dgm:ruleLst>
      </dgm:layoutNode>
      <dgm:choose name="Name1">
        <dgm:if name="Name2" axis="ch" ptType="node" func="cnt" op="gte" val="1">
          <dgm:layoutNode name="childText" styleLbl="revTx">
            <dgm:varLst>
              <dgm:bulletEnabled val="1"/>
            </dgm:varLst>
            <dgm:alg type="tx">
              <dgm:param type="stBulletLvl" val="1"/>
              <dgm:param type="lnSpAfChP" val="20"/>
            </dgm:alg>
            <dgm:shape xmlns:r="http://schemas.openxmlformats.org/officeDocument/2006/relationships" type="rect" r:blip="">
              <dgm:adjLst/>
            </dgm:shape>
            <dgm:presOf axis="des" ptType="node"/>
            <dgm:constrLst>
              <dgm:constr type="tMarg" refType="primFontSz" fact="0.1"/>
              <dgm:constr type="bMarg" refType="primFontSz" fact="0.1"/>
              <dgm:constr type="lMarg" refType="w" fact="0.09"/>
            </dgm:constrLst>
            <dgm:ruleLst>
              <dgm:rule type="h" val="INF" fact="NaN" max="NaN"/>
            </dgm:ruleLst>
          </dgm:layoutNode>
        </dgm:if>
        <dgm:else name="Name3">
          <dgm:choose name="Name4">
            <dgm:if name="Name5" axis="par ch" ptType="doc node" func="cnt" op="gte" val="2">
              <dgm:forEach name="Name6" axis="followSib" ptType="sibTrans" cnt="1">
                <dgm:layoutNode name="spacer">
                  <dgm:alg type="sp"/>
                  <dgm:shape xmlns:r="http://schemas.openxmlformats.org/officeDocument/2006/relationships" r:blip="">
                    <dgm:adjLst/>
                  </dgm:shape>
                  <dgm:presOf/>
                  <dgm:constrLst/>
                  <dgm:ruleLst/>
                </dgm:layoutNode>
              </dgm:forEach>
            </dgm:if>
            <dgm:else name="Name7"/>
          </dgm:choose>
        </dgm:else>
      </dgm:choose>
    </dgm:forEach>
  </dgm:layoutNode>
</dgm:layoutDef>
</file>

<file path=ppt/diagrams/layout2.xml><?xml version="1.0" encoding="utf-8"?>
<dgm:layoutDef xmlns:dgm="http://schemas.openxmlformats.org/drawingml/2006/diagram" xmlns:a="http://schemas.openxmlformats.org/drawingml/2006/main" uniqueId="urn:microsoft.com/office/officeart/2005/8/layout/chevron2">
  <dgm:title val=""/>
  <dgm:desc val=""/>
  <dgm:catLst>
    <dgm:cat type="process" pri="12000"/>
    <dgm:cat type="list" pri="16000"/>
    <dgm:cat type="convert" pri="11000"/>
  </dgm:catLst>
  <dgm:sampData>
    <dgm:dataModel>
      <dgm:ptLst>
        <dgm:pt modelId="0" type="doc"/>
        <dgm:pt modelId="1">
          <dgm:prSet phldr="1"/>
        </dgm:pt>
        <dgm:pt modelId="11">
          <dgm:prSet phldr="1"/>
        </dgm:pt>
        <dgm:pt modelId="12">
          <dgm:prSet phldr="1"/>
        </dgm:pt>
        <dgm:pt modelId="2">
          <dgm:prSet phldr="1"/>
        </dgm:pt>
        <dgm:pt modelId="21">
          <dgm:prSet phldr="1"/>
        </dgm:pt>
        <dgm:pt modelId="22">
          <dgm:prSet phldr="1"/>
        </dgm:pt>
        <dgm:pt modelId="3">
          <dgm:prSet phldr="1"/>
        </dgm:pt>
        <dgm:pt modelId="31">
          <dgm:prSet phldr="1"/>
        </dgm:pt>
        <dgm:pt modelId="32">
          <dgm:prSet phldr="1"/>
        </dgm:pt>
      </dgm:ptLst>
      <dgm:cxnLst>
        <dgm:cxn modelId="4" srcId="0" destId="1" srcOrd="0" destOrd="0"/>
        <dgm:cxn modelId="5" srcId="0" destId="2" srcOrd="1" destOrd="0"/>
        <dgm:cxn modelId="6" srcId="0" destId="3" srcOrd="2" destOrd="0"/>
        <dgm:cxn modelId="13" srcId="1" destId="11" srcOrd="0" destOrd="0"/>
        <dgm:cxn modelId="14" srcId="1" destId="12" srcOrd="1" destOrd="0"/>
        <dgm:cxn modelId="23" srcId="2" destId="21" srcOrd="0" destOrd="0"/>
        <dgm:cxn modelId="24" srcId="2" destId="22" srcOrd="1" destOrd="0"/>
        <dgm:cxn modelId="33" srcId="3" destId="31" srcOrd="0" destOrd="0"/>
        <dgm:cxn modelId="34" srcId="3" destId="32" srcOrd="1" destOrd="0"/>
      </dgm:cxnLst>
      <dgm:bg/>
      <dgm:whole/>
    </dgm:dataModel>
  </dgm:sampData>
  <dgm:styleData>
    <dgm:dataModel>
      <dgm:ptLst>
        <dgm:pt modelId="0" type="doc"/>
        <dgm:pt modelId="1"/>
      </dgm:ptLst>
      <dgm:cxnLst>
        <dgm:cxn modelId="4" srcId="0" destId="1" srcOrd="0" destOrd="0"/>
      </dgm:cxnLst>
      <dgm:bg/>
      <dgm:whole/>
    </dgm:dataModel>
  </dgm:styleData>
  <dgm:clrData>
    <dgm:dataModel>
      <dgm:ptLst>
        <dgm:pt modelId="0" type="doc"/>
        <dgm:pt modelId="1"/>
        <dgm:pt modelId="11"/>
        <dgm:pt modelId="2"/>
        <dgm:pt modelId="21"/>
        <dgm:pt modelId="3"/>
        <dgm:pt modelId="31"/>
        <dgm:pt modelId="4"/>
        <dgm:pt modelId="41"/>
      </dgm:ptLst>
      <dgm:cxnLst>
        <dgm:cxn modelId="5" srcId="0" destId="1" srcOrd="0" destOrd="0"/>
        <dgm:cxn modelId="6" srcId="0" destId="2" srcOrd="1" destOrd="0"/>
        <dgm:cxn modelId="7" srcId="0" destId="3" srcOrd="2" destOrd="0"/>
        <dgm:cxn modelId="8" srcId="0" destId="4" srcOrd="3" destOrd="0"/>
        <dgm:cxn modelId="13" srcId="1" destId="11" srcOrd="0" destOrd="0"/>
        <dgm:cxn modelId="23" srcId="2" destId="21" srcOrd="0" destOrd="0"/>
        <dgm:cxn modelId="33" srcId="3" destId="31" srcOrd="0" destOrd="0"/>
        <dgm:cxn modelId="43" srcId="4" destId="41" srcOrd="0" destOrd="0"/>
      </dgm:cxnLst>
      <dgm:bg/>
      <dgm:whole/>
    </dgm:dataModel>
  </dgm:clrData>
  <dgm:layoutNode name="linearFlow">
    <dgm:varLst>
      <dgm:dir/>
      <dgm:animLvl val="lvl"/>
      <dgm:resizeHandles val="exact"/>
    </dgm:varLst>
    <dgm:alg type="lin">
      <dgm:param type="linDir" val="fromT"/>
      <dgm:param type="nodeHorzAlign" val="l"/>
    </dgm:alg>
    <dgm:shape xmlns:r="http://schemas.openxmlformats.org/officeDocument/2006/relationships" r:blip="">
      <dgm:adjLst/>
    </dgm:shape>
    <dgm:presOf/>
    <dgm:constrLst>
      <dgm:constr type="h" for="ch" forName="composite" refType="h"/>
      <dgm:constr type="w" for="ch" forName="composite" refType="w"/>
      <dgm:constr type="h" for="des" forName="parentText" op="equ"/>
      <dgm:constr type="h" for="ch" forName="sp" val="-14.88"/>
      <dgm:constr type="h" for="ch" forName="sp" refType="w" refFor="des" refForName="parentText" op="gte" fact="-0.3"/>
      <dgm:constr type="primFontSz" for="des" forName="parentText" op="equ" val="65"/>
      <dgm:constr type="primFontSz" for="des" forName="descendantText" op="equ" val="65"/>
    </dgm:constrLst>
    <dgm:ruleLst/>
    <dgm:forEach name="Name0" axis="ch" ptType="node">
      <dgm:layoutNode name="composite">
        <dgm:alg type="composite"/>
        <dgm:shape xmlns:r="http://schemas.openxmlformats.org/officeDocument/2006/relationships" r:blip="">
          <dgm:adjLst/>
        </dgm:shape>
        <dgm:presOf/>
        <dgm:choose name="Name1">
          <dgm:if name="Name2" func="var" arg="dir" op="equ" val="norm">
            <dgm:constrLst>
              <dgm:constr type="t" for="ch" forName="parentText"/>
              <dgm:constr type="l" for="ch" forName="parentText"/>
              <dgm:constr type="w" for="ch" forName="parentText" refType="w" fact="0.4"/>
              <dgm:constr type="h" for="ch" forName="parentText" refType="h"/>
              <dgm:constr type="w" for="ch" forName="parentText" refType="w" op="lte" fact="0.5"/>
              <dgm:constr type="w" for="ch" forName="parentText" refType="h" refFor="ch" refForName="parentText" op="lte" fact="0.7"/>
              <dgm:constr type="h" for="ch" forName="parentText" refType="w" refFor="ch" refForName="parentText" op="lte" fact="3"/>
              <dgm:constr type="l" for="ch" forName="descendantText" refType="w" refFor="ch" refForName="parentText"/>
              <dgm:constr type="w" for="ch" forName="descendantText" refType="w"/>
              <dgm:constr type="wOff" for="ch" forName="descendantText" refType="w" refFor="ch" refForName="parentText" fact="-1"/>
              <dgm:constr type="t" for="ch" forName="descendantText"/>
              <dgm:constr type="b" for="ch" forName="descendantText" refType="h" refFor="ch" refForName="parentText"/>
              <dgm:constr type="bOff" for="ch" forName="descendantText" refType="w" refFor="ch" refForName="parentText" fact="-0.5"/>
            </dgm:constrLst>
          </dgm:if>
          <dgm:else name="Name3">
            <dgm:constrLst>
              <dgm:constr type="t" for="ch" forName="parentText"/>
              <dgm:constr type="r" for="ch" forName="parentText" refType="w"/>
              <dgm:constr type="w" for="ch" forName="parentText" refType="w" fact="0.4"/>
              <dgm:constr type="h" for="ch" forName="parentText" refType="h"/>
              <dgm:constr type="w" for="ch" forName="parentText" refType="w" op="lte" fact="0.5"/>
              <dgm:constr type="w" for="ch" forName="parentText" refType="h" refFor="ch" refForName="parentText" op="lte" fact="0.7"/>
              <dgm:constr type="h" for="ch" forName="parentText" refType="w" refFor="ch" refForName="parentText" op="lte" fact="3"/>
              <dgm:constr type="l" for="ch" forName="descendantText"/>
              <dgm:constr type="w" for="ch" forName="descendantText" refType="w"/>
              <dgm:constr type="wOff" for="ch" forName="descendantText" refType="w" refFor="ch" refForName="parentText" fact="-1"/>
              <dgm:constr type="t" for="ch" forName="descendantText"/>
              <dgm:constr type="b" for="ch" forName="descendantText" refType="h" refFor="ch" refForName="parentText"/>
              <dgm:constr type="bOff" for="ch" forName="descendantText" refType="w" refFor="ch" refForName="parentText" fact="-0.5"/>
            </dgm:constrLst>
          </dgm:else>
        </dgm:choose>
        <dgm:ruleLst/>
        <dgm:layoutNode name="parentText" styleLbl="alignNode1">
          <dgm:varLst>
            <dgm:chMax val="1"/>
            <dgm:bulletEnabled val="1"/>
          </dgm:varLst>
          <dgm:alg type="tx"/>
          <dgm:shape xmlns:r="http://schemas.openxmlformats.org/officeDocument/2006/relationships" rot="90" type="chevron" r:blip="">
            <dgm:adjLst/>
          </dgm:shape>
          <dgm:presOf axis="self" ptType="node"/>
          <dgm:constrLst>
            <dgm:constr type="lMarg" refType="primFontSz" fact="0.05"/>
            <dgm:constr type="rMarg" refType="primFontSz" fact="0.05"/>
            <dgm:constr type="tMarg" refType="primFontSz" fact="0.05"/>
            <dgm:constr type="bMarg" refType="primFontSz" fact="0.05"/>
          </dgm:constrLst>
          <dgm:ruleLst>
            <dgm:rule type="h" val="100" fact="NaN" max="NaN"/>
            <dgm:rule type="primFontSz" val="24" fact="NaN" max="NaN"/>
            <dgm:rule type="h" val="110" fact="NaN" max="NaN"/>
            <dgm:rule type="primFontSz" val="18" fact="NaN" max="NaN"/>
            <dgm:rule type="h" val="INF" fact="NaN" max="NaN"/>
            <dgm:rule type="primFontSz" val="5" fact="NaN" max="NaN"/>
          </dgm:ruleLst>
        </dgm:layoutNode>
        <dgm:layoutNode name="descendantText" styleLbl="alignAcc1">
          <dgm:varLst>
            <dgm:bulletEnabled val="1"/>
          </dgm:varLst>
          <dgm:choose name="Name4">
            <dgm:if name="Name5" func="var" arg="dir" op="equ" val="norm">
              <dgm:alg type="tx">
                <dgm:param type="stBulletLvl" val="1"/>
                <dgm:param type="txAnchorVertCh" val="mid"/>
              </dgm:alg>
              <dgm:shape xmlns:r="http://schemas.openxmlformats.org/officeDocument/2006/relationships" rot="90" type="round2SameRect" r:blip="">
                <dgm:adjLst/>
              </dgm:shape>
            </dgm:if>
            <dgm:else name="Name6">
              <dgm:alg type="tx">
                <dgm:param type="stBulletLvl" val="1"/>
                <dgm:param type="txAnchorVertCh" val="mid"/>
              </dgm:alg>
              <dgm:shape xmlns:r="http://schemas.openxmlformats.org/officeDocument/2006/relationships" rot="-90" type="round2SameRect" r:blip="">
                <dgm:adjLst/>
              </dgm:shape>
            </dgm:else>
          </dgm:choose>
          <dgm:presOf axis="des" ptType="node"/>
          <dgm:choose name="Name7">
            <dgm:if name="Name8" func="var" arg="dir" op="equ" val="norm">
              <dgm:constrLst>
                <dgm:constr type="secFontSz" refType="primFontSz"/>
                <dgm:constr type="tMarg" refType="primFontSz" fact="0.05"/>
                <dgm:constr type="bMarg" refType="primFontSz" fact="0.05"/>
                <dgm:constr type="rMarg" refType="primFontSz" fact="0.05"/>
              </dgm:constrLst>
            </dgm:if>
            <dgm:else name="Name9">
              <dgm:constrLst>
                <dgm:constr type="secFontSz" refType="primFontSz"/>
                <dgm:constr type="tMarg" refType="primFontSz" fact="0.05"/>
                <dgm:constr type="bMarg" refType="primFontSz" fact="0.05"/>
                <dgm:constr type="lMarg" refType="primFontSz" fact="0.05"/>
              </dgm:constrLst>
            </dgm:else>
          </dgm:choose>
          <dgm:ruleLst>
            <dgm:rule type="primFontSz" val="5" fact="NaN" max="NaN"/>
          </dgm:ruleLst>
        </dgm:layoutNode>
      </dgm:layoutNode>
      <dgm:forEach name="Name10" axis="followSib" ptType="sibTrans" cnt="1">
        <dgm:layoutNode name="sp">
          <dgm:alg type="sp"/>
          <dgm:shape xmlns:r="http://schemas.openxmlformats.org/officeDocument/2006/relationships" r:blip="">
            <dgm:adjLst/>
          </dgm:shape>
          <dgm:presOf axis="self"/>
          <dgm:constrLst>
            <dgm:constr type="w" val="1"/>
            <dgm:constr type="h" val="37.5"/>
          </dgm:constrLst>
          <dgm:ruleLst/>
        </dgm:layoutNode>
      </dgm:forEach>
    </dgm:forEach>
  </dgm:layoutNode>
</dgm:layoutDef>
</file>

<file path=ppt/diagrams/quickStyle1.xml><?xml version="1.0" encoding="utf-8"?>
<dgm:styleDef xmlns:dgm="http://schemas.openxmlformats.org/drawingml/2006/diagram" xmlns:a="http://schemas.openxmlformats.org/drawingml/2006/main" uniqueId="urn:microsoft.com/office/officeart/2005/8/quickstyle/simple1">
  <dgm:title val=""/>
  <dgm:desc val=""/>
  <dgm:catLst>
    <dgm:cat type="simple" pri="10100"/>
  </dgm:catLst>
  <dgm:scene3d>
    <a:camera prst="orthographicFront"/>
    <a:lightRig rig="threePt" dir="t"/>
  </dgm:scene3d>
  <dgm:styleLbl name="node0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ln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venn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tx1"/>
      </a:fontRef>
    </dgm:style>
  </dgm:styleLbl>
  <dgm:styleLbl name="align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node2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node3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node4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fgImgPlac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alignImgPlac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bgImgPlac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ibTrans2D1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fgSibTrans2D1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bgSibTrans2D1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sibTrans1D1">
    <dgm:scene3d>
      <a:camera prst="orthographicFront"/>
      <a:lightRig rig="threePt" dir="t"/>
    </dgm:scene3d>
    <dgm:sp3d/>
    <dgm:txPr/>
    <dgm:style>
      <a:lnRef idx="1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callout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asst0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asst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asst2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asst3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asst4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2D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2D2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2D3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2D4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1D1">
    <dgm:scene3d>
      <a:camera prst="orthographicFront"/>
      <a:lightRig rig="threePt" dir="t"/>
    </dgm:scene3d>
    <dgm:sp3d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parChTrans1D2">
    <dgm:scene3d>
      <a:camera prst="orthographicFront"/>
      <a:lightRig rig="threePt" dir="t"/>
    </dgm:scene3d>
    <dgm:sp3d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parChTrans1D3">
    <dgm:scene3d>
      <a:camera prst="orthographicFront"/>
      <a:lightRig rig="threePt" dir="t"/>
    </dgm:scene3d>
    <dgm:sp3d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parChTrans1D4">
    <dgm:scene3d>
      <a:camera prst="orthographicFront"/>
      <a:lightRig rig="threePt" dir="t"/>
    </dgm:scene3d>
    <dgm:sp3d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f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conF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align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trAlignAcc1">
    <dgm:scene3d>
      <a:camera prst="orthographicFront"/>
      <a:lightRig rig="threePt" dir="t"/>
    </dgm:scene3d>
    <dgm:sp3d/>
    <dgm:txPr/>
    <dgm:style>
      <a:lnRef idx="1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b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olidF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olidAlign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olidB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Follow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alignAccFollow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bgAccFollow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0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2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3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4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bgShp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dkBgShp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trBgShp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Shp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revTx">
    <dgm:scene3d>
      <a:camera prst="orthographicFront"/>
      <a:lightRig rig="threePt" dir="t"/>
    </dgm:scene3d>
    <dgm:sp3d/>
    <dgm:txPr/>
    <dgm:style>
      <a:lnRef idx="0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</dgm:styleDef>
</file>

<file path=ppt/diagrams/quickStyle2.xml><?xml version="1.0" encoding="utf-8"?>
<dgm:styleDef xmlns:dgm="http://schemas.openxmlformats.org/drawingml/2006/diagram" xmlns:a="http://schemas.openxmlformats.org/drawingml/2006/main" uniqueId="urn:microsoft.com/office/officeart/2005/8/quickstyle/simple1">
  <dgm:title val=""/>
  <dgm:desc val=""/>
  <dgm:catLst>
    <dgm:cat type="simple" pri="10100"/>
  </dgm:catLst>
  <dgm:scene3d>
    <a:camera prst="orthographicFront"/>
    <a:lightRig rig="threePt" dir="t"/>
  </dgm:scene3d>
  <dgm:styleLbl name="node0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ln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venn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tx1"/>
      </a:fontRef>
    </dgm:style>
  </dgm:styleLbl>
  <dgm:styleLbl name="align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node2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node3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node4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fgImgPlac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alignImgPlac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bgImgPlac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ibTrans2D1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fgSibTrans2D1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bgSibTrans2D1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sibTrans1D1">
    <dgm:scene3d>
      <a:camera prst="orthographicFront"/>
      <a:lightRig rig="threePt" dir="t"/>
    </dgm:scene3d>
    <dgm:sp3d/>
    <dgm:txPr/>
    <dgm:style>
      <a:lnRef idx="1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callout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asst0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asst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asst2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asst3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asst4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2D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2D2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2D3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2D4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1D1">
    <dgm:scene3d>
      <a:camera prst="orthographicFront"/>
      <a:lightRig rig="threePt" dir="t"/>
    </dgm:scene3d>
    <dgm:sp3d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parChTrans1D2">
    <dgm:scene3d>
      <a:camera prst="orthographicFront"/>
      <a:lightRig rig="threePt" dir="t"/>
    </dgm:scene3d>
    <dgm:sp3d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parChTrans1D3">
    <dgm:scene3d>
      <a:camera prst="orthographicFront"/>
      <a:lightRig rig="threePt" dir="t"/>
    </dgm:scene3d>
    <dgm:sp3d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parChTrans1D4">
    <dgm:scene3d>
      <a:camera prst="orthographicFront"/>
      <a:lightRig rig="threePt" dir="t"/>
    </dgm:scene3d>
    <dgm:sp3d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f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conF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align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trAlignAcc1">
    <dgm:scene3d>
      <a:camera prst="orthographicFront"/>
      <a:lightRig rig="threePt" dir="t"/>
    </dgm:scene3d>
    <dgm:sp3d/>
    <dgm:txPr/>
    <dgm:style>
      <a:lnRef idx="1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b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olidF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olidAlign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olidB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Follow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alignAccFollow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bgAccFollow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0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2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3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4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bgShp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dkBgShp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trBgShp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Shp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revTx">
    <dgm:scene3d>
      <a:camera prst="orthographicFront"/>
      <a:lightRig rig="threePt" dir="t"/>
    </dgm:scene3d>
    <dgm:sp3d/>
    <dgm:txPr/>
    <dgm:style>
      <a:lnRef idx="0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</dgm:styleDef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1154955" y="1447800"/>
            <a:ext cx="8825658" cy="3329581"/>
          </a:xfrm>
        </p:spPr>
        <p:txBody>
          <a:bodyPr anchor="b"/>
          <a:lstStyle>
            <a:lvl1pPr>
              <a:defRPr sz="7200"/>
            </a:lvl1pPr>
          </a:lstStyle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1154955" y="4777380"/>
            <a:ext cx="8825658" cy="861420"/>
          </a:xfrm>
        </p:spPr>
        <p:txBody>
          <a:bodyPr anchor="t"/>
          <a:lstStyle>
            <a:lvl1pPr marL="0" indent="0" algn="l">
              <a:buNone/>
              <a:defRPr cap="all">
                <a:solidFill>
                  <a:schemeClr val="bg2">
                    <a:lumMod val="40000"/>
                    <a:lumOff val="60000"/>
                  </a:schemeClr>
                </a:solidFill>
              </a:defRPr>
            </a:lvl1pPr>
            <a:lvl2pPr marL="457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2pPr>
            <a:lvl3pPr marL="914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3pPr>
            <a:lvl4pPr marL="1371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4pPr>
            <a:lvl5pPr marL="18288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5pPr>
            <a:lvl6pPr marL="22860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6pPr>
            <a:lvl7pPr marL="2743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7pPr>
            <a:lvl8pPr marL="3200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8pPr>
            <a:lvl9pPr marL="3657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r>
              <a:rPr lang="en-US"/>
              <a:t>Click to edit Master subtitle style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4AAD347D-5ACD-4C99-B74B-A9C85AD731AF}" type="datetimeFigureOut">
              <a:rPr lang="en-US" dirty="0"/>
              <a:t>5/29/2025</a:t>
            </a:fld>
            <a:endParaRPr lang="en-US" dirty="0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57F1E4F-1CFF-5643-939E-02111984F565}" type="slidenum">
              <a:rPr lang="en-US" dirty="0"/>
              <a:t>‹#›</a:t>
            </a:fld>
            <a:endParaRPr lang="en-US" dirty="0"/>
          </a:p>
        </p:txBody>
      </p:sp>
    </p:spTree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7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4509A250-FF31-4206-8172-F9D3106AACB1}" type="datetimeFigureOut">
              <a:rPr lang="en-US" dirty="0"/>
              <a:t>5/29/2025</a:t>
            </a:fld>
            <a:endParaRPr lang="en-US" dirty="0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57F1E4F-1CFF-5643-939E-02111984F565}" type="slidenum">
              <a:rPr lang="en-US" dirty="0"/>
              <a:t>‹#›</a:t>
            </a:fld>
            <a:endParaRPr lang="en-US" dirty="0"/>
          </a:p>
        </p:txBody>
      </p:sp>
    </p:spTree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Section Header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1154956" y="2861733"/>
            <a:ext cx="8825657" cy="1915647"/>
          </a:xfrm>
        </p:spPr>
        <p:txBody>
          <a:bodyPr anchor="b"/>
          <a:lstStyle>
            <a:lvl1pPr algn="l">
              <a:defRPr sz="4000" b="0" cap="none"/>
            </a:lvl1pPr>
          </a:lstStyle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1154955" y="4777381"/>
            <a:ext cx="8825658" cy="860400"/>
          </a:xfrm>
        </p:spPr>
        <p:txBody>
          <a:bodyPr anchor="t"/>
          <a:lstStyle>
            <a:lvl1pPr marL="0" indent="0" algn="l">
              <a:buNone/>
              <a:defRPr sz="2000" cap="all">
                <a:solidFill>
                  <a:schemeClr val="bg2">
                    <a:lumMod val="40000"/>
                    <a:lumOff val="60000"/>
                  </a:schemeClr>
                </a:solidFill>
              </a:defRPr>
            </a:lvl1pPr>
            <a:lvl2pPr marL="4572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9796027F-7875-4030-9381-8BD8C4F21935}" type="datetimeFigureOut">
              <a:rPr lang="en-US" dirty="0"/>
              <a:t>5/29/2025</a:t>
            </a:fld>
            <a:endParaRPr lang="en-US" dirty="0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57F1E4F-1CFF-5643-939E-02111984F565}" type="slidenum">
              <a:rPr lang="en-US" dirty="0"/>
              <a:t>‹#›</a:t>
            </a:fld>
            <a:endParaRPr lang="en-US" dirty="0"/>
          </a:p>
        </p:txBody>
      </p:sp>
    </p:spTree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sz="half" idx="1"/>
          </p:nvPr>
        </p:nvSpPr>
        <p:spPr>
          <a:xfrm>
            <a:off x="1103312" y="2060575"/>
            <a:ext cx="4396339" cy="4195763"/>
          </a:xfrm>
        </p:spPr>
        <p:txBody>
          <a:bodyPr>
            <a:normAutofit/>
          </a:bodyPr>
          <a:lstStyle>
            <a:lvl1pPr>
              <a:defRPr sz="1800"/>
            </a:lvl1pPr>
            <a:lvl2pPr>
              <a:defRPr sz="1600"/>
            </a:lvl2pPr>
            <a:lvl3pPr>
              <a:defRPr sz="1400"/>
            </a:lvl3pPr>
            <a:lvl4pPr>
              <a:defRPr sz="1200"/>
            </a:lvl4pPr>
            <a:lvl5pPr>
              <a:defRPr sz="1200"/>
            </a:lvl5pPr>
            <a:lvl6pPr>
              <a:defRPr sz="1200"/>
            </a:lvl6pPr>
            <a:lvl7pPr>
              <a:defRPr sz="1200"/>
            </a:lvl7pPr>
            <a:lvl8pPr>
              <a:defRPr sz="1200"/>
            </a:lvl8pPr>
            <a:lvl9pPr>
              <a:defRPr sz="1200"/>
            </a:lvl9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5654493" y="2056092"/>
            <a:ext cx="4396341" cy="4200245"/>
          </a:xfrm>
        </p:spPr>
        <p:txBody>
          <a:bodyPr>
            <a:normAutofit/>
          </a:bodyPr>
          <a:lstStyle>
            <a:lvl1pPr>
              <a:defRPr sz="1800"/>
            </a:lvl1pPr>
            <a:lvl2pPr>
              <a:defRPr sz="1600"/>
            </a:lvl2pPr>
            <a:lvl3pPr>
              <a:defRPr sz="1400"/>
            </a:lvl3pPr>
            <a:lvl4pPr>
              <a:defRPr sz="1200"/>
            </a:lvl4pPr>
            <a:lvl5pPr>
              <a:defRPr sz="1200"/>
            </a:lvl5pPr>
            <a:lvl6pPr>
              <a:defRPr sz="1200"/>
            </a:lvl6pPr>
            <a:lvl7pPr>
              <a:defRPr sz="1200"/>
            </a:lvl7pPr>
            <a:lvl8pPr>
              <a:defRPr sz="1200"/>
            </a:lvl8pPr>
            <a:lvl9pPr>
              <a:defRPr sz="1200"/>
            </a:lvl9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9796027F-7875-4030-9381-8BD8C4F21935}" type="datetimeFigureOut">
              <a:rPr lang="en-US" dirty="0"/>
              <a:t>5/29/2025</a:t>
            </a:fld>
            <a:endParaRPr lang="en-US" dirty="0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57F1E4F-1CFF-5643-939E-02111984F565}" type="slidenum">
              <a:rPr lang="en-US" dirty="0"/>
              <a:t>‹#›</a:t>
            </a:fld>
            <a:endParaRPr lang="en-US" dirty="0"/>
          </a:p>
        </p:txBody>
      </p:sp>
    </p:spTree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mpar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>
            <a:lvl1pPr>
              <a:defRPr/>
            </a:lvl1pPr>
          </a:lstStyle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1103313" y="1905000"/>
            <a:ext cx="4396338" cy="576262"/>
          </a:xfrm>
        </p:spPr>
        <p:txBody>
          <a:bodyPr anchor="b">
            <a:noAutofit/>
          </a:bodyPr>
          <a:lstStyle>
            <a:lvl1pPr marL="0" indent="0">
              <a:buNone/>
              <a:defRPr sz="2400" b="0">
                <a:solidFill>
                  <a:schemeClr val="bg2">
                    <a:lumMod val="40000"/>
                    <a:lumOff val="60000"/>
                  </a:schemeClr>
                </a:solidFill>
              </a:defRPr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1103312" y="2514600"/>
            <a:ext cx="4396339" cy="3741738"/>
          </a:xfrm>
        </p:spPr>
        <p:txBody>
          <a:bodyPr>
            <a:normAutofit/>
          </a:bodyPr>
          <a:lstStyle>
            <a:lvl1pPr>
              <a:defRPr sz="1800"/>
            </a:lvl1pPr>
            <a:lvl2pPr>
              <a:defRPr sz="1600"/>
            </a:lvl2pPr>
            <a:lvl3pPr>
              <a:defRPr sz="1400"/>
            </a:lvl3pPr>
            <a:lvl4pPr>
              <a:defRPr sz="1200"/>
            </a:lvl4pPr>
            <a:lvl5pPr>
              <a:defRPr sz="1200"/>
            </a:lvl5pPr>
            <a:lvl6pPr>
              <a:defRPr sz="1200"/>
            </a:lvl6pPr>
            <a:lvl7pPr>
              <a:defRPr sz="1200"/>
            </a:lvl7pPr>
            <a:lvl8pPr>
              <a:defRPr sz="1200"/>
            </a:lvl8pPr>
            <a:lvl9pPr>
              <a:defRPr sz="1200"/>
            </a:lvl9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5" name="Text Placeholder 4"/>
          <p:cNvSpPr>
            <a:spLocks noGrp="1"/>
          </p:cNvSpPr>
          <p:nvPr>
            <p:ph type="body" sz="quarter" idx="3"/>
          </p:nvPr>
        </p:nvSpPr>
        <p:spPr>
          <a:xfrm>
            <a:off x="5654495" y="1905000"/>
            <a:ext cx="4396339" cy="576262"/>
          </a:xfrm>
        </p:spPr>
        <p:txBody>
          <a:bodyPr anchor="b">
            <a:noAutofit/>
          </a:bodyPr>
          <a:lstStyle>
            <a:lvl1pPr marL="0" indent="0">
              <a:buNone/>
              <a:defRPr sz="2400" b="0">
                <a:solidFill>
                  <a:schemeClr val="bg2">
                    <a:lumMod val="40000"/>
                    <a:lumOff val="60000"/>
                  </a:schemeClr>
                </a:solidFill>
              </a:defRPr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6" name="Content Placeholder 5"/>
          <p:cNvSpPr>
            <a:spLocks noGrp="1"/>
          </p:cNvSpPr>
          <p:nvPr>
            <p:ph sz="quarter" idx="4"/>
          </p:nvPr>
        </p:nvSpPr>
        <p:spPr>
          <a:xfrm>
            <a:off x="5654495" y="2514600"/>
            <a:ext cx="4396339" cy="3741738"/>
          </a:xfrm>
        </p:spPr>
        <p:txBody>
          <a:bodyPr>
            <a:normAutofit/>
          </a:bodyPr>
          <a:lstStyle>
            <a:lvl1pPr>
              <a:defRPr sz="1800"/>
            </a:lvl1pPr>
            <a:lvl2pPr>
              <a:defRPr sz="1600"/>
            </a:lvl2pPr>
            <a:lvl3pPr>
              <a:defRPr sz="1400"/>
            </a:lvl3pPr>
            <a:lvl4pPr>
              <a:defRPr sz="1200"/>
            </a:lvl4pPr>
            <a:lvl5pPr>
              <a:defRPr sz="1200"/>
            </a:lvl5pPr>
            <a:lvl6pPr>
              <a:defRPr sz="1200"/>
            </a:lvl6pPr>
            <a:lvl7pPr>
              <a:defRPr sz="1200"/>
            </a:lvl7pPr>
            <a:lvl8pPr>
              <a:defRPr sz="1200"/>
            </a:lvl8pPr>
            <a:lvl9pPr>
              <a:defRPr sz="1200"/>
            </a:lvl9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7" name="Date Placeholder 6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9796027F-7875-4030-9381-8BD8C4F21935}" type="datetimeFigureOut">
              <a:rPr lang="en-US" dirty="0"/>
              <a:t>5/29/2025</a:t>
            </a:fld>
            <a:endParaRPr lang="en-US" dirty="0"/>
          </a:p>
        </p:txBody>
      </p:sp>
      <p:sp>
        <p:nvSpPr>
          <p:cNvPr id="8" name="Footer Placeholder 7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9" name="Slide Number Placeholder 8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57F1E4F-1CFF-5643-939E-02111984F565}" type="slidenum">
              <a:rPr lang="en-US" dirty="0"/>
              <a:t>‹#›</a:t>
            </a:fld>
            <a:endParaRPr lang="en-US" dirty="0"/>
          </a:p>
        </p:txBody>
      </p:sp>
    </p:spTree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7" name="Date Placeholder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4509A250-FF31-4206-8172-F9D3106AACB1}" type="datetimeFigureOut">
              <a:rPr lang="en-US" dirty="0"/>
              <a:t>5/29/2025</a:t>
            </a:fld>
            <a:endParaRPr lang="en-US" dirty="0"/>
          </a:p>
        </p:txBody>
      </p:sp>
      <p:sp>
        <p:nvSpPr>
          <p:cNvPr id="5" name="Footer Placeholder 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6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57F1E4F-1CFF-5643-939E-02111984F565}" type="slidenum">
              <a:rPr lang="en-US" dirty="0"/>
              <a:t>‹#›</a:t>
            </a:fld>
            <a:endParaRPr lang="en-US" dirty="0"/>
          </a:p>
        </p:txBody>
      </p:sp>
    </p:spTree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" name="Date Placeholder 1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4509A250-FF31-4206-8172-F9D3106AACB1}" type="datetimeFigureOut">
              <a:rPr lang="en-US" dirty="0"/>
              <a:t>5/29/2025</a:t>
            </a:fld>
            <a:endParaRPr lang="en-US" dirty="0"/>
          </a:p>
        </p:txBody>
      </p:sp>
      <p:sp>
        <p:nvSpPr>
          <p:cNvPr id="5" name="Footer Placeholder 2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6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57F1E4F-1CFF-5643-939E-02111984F565}" type="slidenum">
              <a:rPr lang="en-US" dirty="0"/>
              <a:t>‹#›</a:t>
            </a:fld>
            <a:endParaRPr lang="en-US" dirty="0"/>
          </a:p>
        </p:txBody>
      </p:sp>
    </p:spTree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Content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1154953" y="1447800"/>
            <a:ext cx="3401064" cy="1447800"/>
          </a:xfrm>
        </p:spPr>
        <p:txBody>
          <a:bodyPr anchor="b"/>
          <a:lstStyle>
            <a:lvl1pPr algn="l">
              <a:defRPr sz="2400" b="0"/>
            </a:lvl1pPr>
          </a:lstStyle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4784616" y="1447800"/>
            <a:ext cx="5195997" cy="4572000"/>
          </a:xfrm>
        </p:spPr>
        <p:txBody>
          <a:bodyPr anchor="ctr">
            <a:normAutofit/>
          </a:bodyPr>
          <a:lstStyle>
            <a:lvl1pPr>
              <a:defRPr sz="2000"/>
            </a:lvl1pPr>
            <a:lvl2pPr>
              <a:defRPr sz="1800"/>
            </a:lvl2pPr>
            <a:lvl3pPr>
              <a:defRPr sz="1600"/>
            </a:lvl3pPr>
            <a:lvl4pPr>
              <a:defRPr sz="1400"/>
            </a:lvl4pPr>
            <a:lvl5pPr>
              <a:defRPr sz="1400"/>
            </a:lvl5pPr>
            <a:lvl6pPr>
              <a:defRPr sz="1400"/>
            </a:lvl6pPr>
            <a:lvl7pPr>
              <a:defRPr sz="1400"/>
            </a:lvl7pPr>
            <a:lvl8pPr>
              <a:defRPr sz="1400"/>
            </a:lvl8pPr>
            <a:lvl9pPr>
              <a:defRPr sz="1400"/>
            </a:lvl9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1154953" y="3129280"/>
            <a:ext cx="3401063" cy="2895599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7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4509A250-FF31-4206-8172-F9D3106AACB1}" type="datetimeFigureOut">
              <a:rPr lang="en-US" dirty="0"/>
              <a:t>5/29/2025</a:t>
            </a:fld>
            <a:endParaRPr lang="en-US" dirty="0"/>
          </a:p>
        </p:txBody>
      </p:sp>
      <p:sp>
        <p:nvSpPr>
          <p:cNvPr id="5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6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57F1E4F-1CFF-5643-939E-02111984F565}" type="slidenum">
              <a:rPr lang="en-US" dirty="0"/>
              <a:t>‹#›</a:t>
            </a:fld>
            <a:endParaRPr lang="en-US" dirty="0"/>
          </a:p>
        </p:txBody>
      </p:sp>
    </p:spTree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Pictur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1153907" y="1854192"/>
            <a:ext cx="5092906" cy="1574808"/>
          </a:xfrm>
        </p:spPr>
        <p:txBody>
          <a:bodyPr anchor="b">
            <a:normAutofit/>
          </a:bodyPr>
          <a:lstStyle>
            <a:lvl1pPr algn="l">
              <a:defRPr sz="3600" b="0"/>
            </a:lvl1pPr>
          </a:lstStyle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Picture Placeholder 2"/>
          <p:cNvSpPr>
            <a:spLocks noGrp="1" noChangeAspect="1"/>
          </p:cNvSpPr>
          <p:nvPr>
            <p:ph type="pic" idx="1"/>
          </p:nvPr>
        </p:nvSpPr>
        <p:spPr>
          <a:xfrm>
            <a:off x="6949546" y="1143000"/>
            <a:ext cx="3200400" cy="4572000"/>
          </a:xfrm>
          <a:prstGeom prst="roundRect">
            <a:avLst>
              <a:gd name="adj" fmla="val 1858"/>
            </a:avLst>
          </a:prstGeom>
          <a:effectLst>
            <a:outerShdw blurRad="50800" dist="50800" dir="5400000" algn="tl" rotWithShape="0">
              <a:srgbClr val="000000">
                <a:alpha val="43000"/>
              </a:srgbClr>
            </a:outerShdw>
          </a:effectLst>
        </p:spPr>
        <p:txBody>
          <a:bodyPr anchor="t">
            <a:normAutofit/>
          </a:bodyPr>
          <a:lstStyle>
            <a:lvl1pPr marL="0" indent="0" algn="ctr">
              <a:buNone/>
              <a:defRPr sz="1600"/>
            </a:lvl1pPr>
            <a:lvl2pPr marL="457200" indent="0">
              <a:buNone/>
              <a:defRPr sz="1600"/>
            </a:lvl2pPr>
            <a:lvl3pPr marL="914400" indent="0">
              <a:buNone/>
              <a:defRPr sz="1600"/>
            </a:lvl3pPr>
            <a:lvl4pPr marL="1371600" indent="0">
              <a:buNone/>
              <a:defRPr sz="1600"/>
            </a:lvl4pPr>
            <a:lvl5pPr marL="1828800" indent="0">
              <a:buNone/>
              <a:defRPr sz="1600"/>
            </a:lvl5pPr>
            <a:lvl6pPr marL="2286000" indent="0">
              <a:buNone/>
              <a:defRPr sz="1600"/>
            </a:lvl6pPr>
            <a:lvl7pPr marL="2743200" indent="0">
              <a:buNone/>
              <a:defRPr sz="1600"/>
            </a:lvl7pPr>
            <a:lvl8pPr marL="3200400" indent="0">
              <a:buNone/>
              <a:defRPr sz="1600"/>
            </a:lvl8pPr>
            <a:lvl9pPr marL="3657600" indent="0">
              <a:buNone/>
              <a:defRPr sz="1600"/>
            </a:lvl9pPr>
          </a:lstStyle>
          <a:p>
            <a:r>
              <a:rPr lang="en-US"/>
              <a:t>Click icon to add picture</a:t>
            </a:r>
            <a:endParaRPr lang="en-US" dirty="0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1154954" y="3657600"/>
            <a:ext cx="5084979" cy="1371600"/>
          </a:xfrm>
        </p:spPr>
        <p:txBody>
          <a:bodyPr>
            <a:normAutofit/>
          </a:bodyPr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4509A250-FF31-4206-8172-F9D3106AACB1}" type="datetimeFigureOut">
              <a:rPr lang="en-US" dirty="0"/>
              <a:t>5/29/2025</a:t>
            </a:fld>
            <a:endParaRPr lang="en-US" dirty="0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57F1E4F-1CFF-5643-939E-02111984F565}" type="slidenum">
              <a:rPr lang="en-US" dirty="0"/>
              <a:t>‹#›</a:t>
            </a:fld>
            <a:endParaRPr lang="en-US" dirty="0"/>
          </a:p>
        </p:txBody>
      </p:sp>
    </p:spTree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>
  <p:cSld name="Panoramic Pictur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1154956" y="4800587"/>
            <a:ext cx="8825657" cy="566738"/>
          </a:xfrm>
        </p:spPr>
        <p:txBody>
          <a:bodyPr anchor="b">
            <a:normAutofit/>
          </a:bodyPr>
          <a:lstStyle>
            <a:lvl1pPr algn="l">
              <a:defRPr sz="2400" b="0"/>
            </a:lvl1pPr>
          </a:lstStyle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Picture Placeholder 2"/>
          <p:cNvSpPr>
            <a:spLocks noGrp="1" noChangeAspect="1"/>
          </p:cNvSpPr>
          <p:nvPr>
            <p:ph type="pic" idx="1"/>
          </p:nvPr>
        </p:nvSpPr>
        <p:spPr>
          <a:xfrm>
            <a:off x="1154955" y="685800"/>
            <a:ext cx="8825658" cy="3640666"/>
          </a:xfrm>
          <a:prstGeom prst="roundRect">
            <a:avLst>
              <a:gd name="adj" fmla="val 1858"/>
            </a:avLst>
          </a:prstGeom>
          <a:effectLst>
            <a:outerShdw blurRad="50800" dist="50800" dir="5400000" algn="tl" rotWithShape="0">
              <a:srgbClr val="000000">
                <a:alpha val="43000"/>
              </a:srgbClr>
            </a:outerShdw>
          </a:effectLst>
        </p:spPr>
        <p:txBody>
          <a:bodyPr anchor="t">
            <a:normAutofit/>
          </a:bodyPr>
          <a:lstStyle>
            <a:lvl1pPr marL="0" indent="0" algn="ctr">
              <a:buNone/>
              <a:defRPr sz="1600"/>
            </a:lvl1pPr>
            <a:lvl2pPr marL="457200" indent="0">
              <a:buNone/>
              <a:defRPr sz="1600"/>
            </a:lvl2pPr>
            <a:lvl3pPr marL="914400" indent="0">
              <a:buNone/>
              <a:defRPr sz="1600"/>
            </a:lvl3pPr>
            <a:lvl4pPr marL="1371600" indent="0">
              <a:buNone/>
              <a:defRPr sz="1600"/>
            </a:lvl4pPr>
            <a:lvl5pPr marL="1828800" indent="0">
              <a:buNone/>
              <a:defRPr sz="1600"/>
            </a:lvl5pPr>
            <a:lvl6pPr marL="2286000" indent="0">
              <a:buNone/>
              <a:defRPr sz="1600"/>
            </a:lvl6pPr>
            <a:lvl7pPr marL="2743200" indent="0">
              <a:buNone/>
              <a:defRPr sz="1600"/>
            </a:lvl7pPr>
            <a:lvl8pPr marL="3200400" indent="0">
              <a:buNone/>
              <a:defRPr sz="1600"/>
            </a:lvl8pPr>
            <a:lvl9pPr marL="3657600" indent="0">
              <a:buNone/>
              <a:defRPr sz="1600"/>
            </a:lvl9pPr>
          </a:lstStyle>
          <a:p>
            <a:r>
              <a:rPr lang="en-US"/>
              <a:t>Click icon to add picture</a:t>
            </a:r>
            <a:endParaRPr lang="en-US" dirty="0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1154956" y="5367325"/>
            <a:ext cx="8825656" cy="493712"/>
          </a:xfrm>
        </p:spPr>
        <p:txBody>
          <a:bodyPr>
            <a:normAutofit/>
          </a:bodyPr>
          <a:lstStyle>
            <a:lvl1pPr marL="0" indent="0">
              <a:buNone/>
              <a:defRPr sz="12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4509A250-FF31-4206-8172-F9D3106AACB1}" type="datetimeFigureOut">
              <a:rPr lang="en-US" dirty="0"/>
              <a:t>5/29/2025</a:t>
            </a:fld>
            <a:endParaRPr lang="en-US" dirty="0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57F1E4F-1CFF-5643-939E-02111984F565}" type="slidenum">
              <a:rPr lang="en-US" dirty="0"/>
              <a:t>‹#›</a:t>
            </a:fld>
            <a:endParaRPr lang="en-US" dirty="0"/>
          </a:p>
        </p:txBody>
      </p:sp>
    </p:spTree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>
  <p:cSld name="Title and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1154954" y="1447800"/>
            <a:ext cx="8825659" cy="1981200"/>
          </a:xfrm>
        </p:spPr>
        <p:txBody>
          <a:bodyPr/>
          <a:lstStyle>
            <a:lvl1pPr>
              <a:defRPr sz="4800"/>
            </a:lvl1pPr>
          </a:lstStyle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8" name="Text Placeholder 3"/>
          <p:cNvSpPr>
            <a:spLocks noGrp="1"/>
          </p:cNvSpPr>
          <p:nvPr>
            <p:ph type="body" sz="half" idx="2"/>
          </p:nvPr>
        </p:nvSpPr>
        <p:spPr>
          <a:xfrm>
            <a:off x="1154954" y="3657600"/>
            <a:ext cx="8825659" cy="2362200"/>
          </a:xfrm>
        </p:spPr>
        <p:txBody>
          <a:bodyPr anchor="ctr">
            <a:normAutofit/>
          </a:bodyPr>
          <a:lstStyle>
            <a:lvl1pPr marL="0" indent="0">
              <a:buNone/>
              <a:defRPr sz="18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4509A250-FF31-4206-8172-F9D3106AACB1}" type="datetimeFigureOut">
              <a:rPr lang="en-US" dirty="0"/>
              <a:t>5/29/2025</a:t>
            </a:fld>
            <a:endParaRPr lang="en-US" dirty="0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57F1E4F-1CFF-5643-939E-02111984F565}" type="slidenum">
              <a:rPr lang="en-US" dirty="0"/>
              <a:t>‹#›</a:t>
            </a:fld>
            <a:endParaRPr lang="en-US" dirty="0"/>
          </a:p>
        </p:txBody>
      </p:sp>
    </p:spTree>
  </p:cSld>
  <p:clrMapOvr>
    <a:masterClrMapping/>
  </p:clrMapOvr>
</p:sldLayout>
</file>

<file path=ppt/slideLayouts/slideLayout12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>
  <p:cSld name="Quot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1574801" y="1447800"/>
            <a:ext cx="7999315" cy="2323374"/>
          </a:xfrm>
        </p:spPr>
        <p:txBody>
          <a:bodyPr/>
          <a:lstStyle>
            <a:lvl1pPr>
              <a:defRPr sz="4800"/>
            </a:lvl1pPr>
          </a:lstStyle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11" name="Text Placeholder 3"/>
          <p:cNvSpPr>
            <a:spLocks noGrp="1"/>
          </p:cNvSpPr>
          <p:nvPr>
            <p:ph type="body" sz="half" idx="14"/>
          </p:nvPr>
        </p:nvSpPr>
        <p:spPr>
          <a:xfrm>
            <a:off x="1930400" y="3771174"/>
            <a:ext cx="7279649" cy="342174"/>
          </a:xfrm>
        </p:spPr>
        <p:txBody>
          <a:bodyPr vert="horz" lIns="91440" tIns="45720" rIns="91440" bIns="45720" rtlCol="0" anchor="t">
            <a:normAutofit/>
          </a:bodyPr>
          <a:lstStyle>
            <a:lvl1pPr marL="0" indent="0">
              <a:buNone/>
              <a:defRPr lang="en-US" sz="1400" b="0" i="0" kern="1200" cap="small" dirty="0">
                <a:solidFill>
                  <a:schemeClr val="bg2">
                    <a:lumMod val="40000"/>
                    <a:lumOff val="60000"/>
                  </a:schemeClr>
                </a:solidFill>
                <a:latin typeface="+mj-lt"/>
                <a:ea typeface="+mj-ea"/>
                <a:cs typeface="+mj-cs"/>
              </a:defRPr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marL="0" lvl="0" indent="0">
              <a:buNone/>
            </a:pPr>
            <a:r>
              <a:rPr lang="en-US"/>
              <a:t>Click to edit Master text styles</a:t>
            </a:r>
          </a:p>
        </p:txBody>
      </p:sp>
      <p:sp>
        <p:nvSpPr>
          <p:cNvPr id="10" name="Text Placeholder 3"/>
          <p:cNvSpPr>
            <a:spLocks noGrp="1"/>
          </p:cNvSpPr>
          <p:nvPr>
            <p:ph type="body" sz="half" idx="2"/>
          </p:nvPr>
        </p:nvSpPr>
        <p:spPr>
          <a:xfrm>
            <a:off x="1154954" y="4350657"/>
            <a:ext cx="8825659" cy="1676400"/>
          </a:xfrm>
        </p:spPr>
        <p:txBody>
          <a:bodyPr anchor="ctr">
            <a:normAutofit/>
          </a:bodyPr>
          <a:lstStyle>
            <a:lvl1pPr marL="0" indent="0">
              <a:buNone/>
              <a:defRPr sz="18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4509A250-FF31-4206-8172-F9D3106AACB1}" type="datetimeFigureOut">
              <a:rPr lang="en-US" dirty="0"/>
              <a:t>5/29/2025</a:t>
            </a:fld>
            <a:endParaRPr lang="en-US" dirty="0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57F1E4F-1CFF-5643-939E-02111984F565}" type="slidenum">
              <a:rPr lang="en-US" dirty="0"/>
              <a:t>‹#›</a:t>
            </a:fld>
            <a:endParaRPr lang="en-US" dirty="0"/>
          </a:p>
        </p:txBody>
      </p:sp>
      <p:sp>
        <p:nvSpPr>
          <p:cNvPr id="12" name="TextBox 11"/>
          <p:cNvSpPr txBox="1"/>
          <p:nvPr/>
        </p:nvSpPr>
        <p:spPr>
          <a:xfrm>
            <a:off x="898295" y="971253"/>
            <a:ext cx="801912" cy="196977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>
            <a:defPPr>
              <a:defRPr lang="en-US"/>
            </a:defPPr>
            <a:lvl1pPr algn="r">
              <a:defRPr sz="12200" b="0" i="0">
                <a:solidFill>
                  <a:schemeClr val="bg2">
                    <a:lumMod val="40000"/>
                    <a:lumOff val="60000"/>
                  </a:schemeClr>
                </a:solidFill>
                <a:latin typeface="Arial"/>
                <a:ea typeface="+mj-ea"/>
                <a:cs typeface="+mj-cs"/>
              </a:defRPr>
            </a:lvl1pPr>
          </a:lstStyle>
          <a:p>
            <a:pPr lvl="0"/>
            <a:r>
              <a:rPr lang="en-US" dirty="0"/>
              <a:t>“</a:t>
            </a:r>
          </a:p>
        </p:txBody>
      </p:sp>
      <p:sp>
        <p:nvSpPr>
          <p:cNvPr id="15" name="TextBox 14"/>
          <p:cNvSpPr txBox="1"/>
          <p:nvPr/>
        </p:nvSpPr>
        <p:spPr>
          <a:xfrm>
            <a:off x="9330490" y="2613787"/>
            <a:ext cx="801912" cy="196977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>
            <a:defPPr>
              <a:defRPr lang="en-US"/>
            </a:defPPr>
            <a:lvl1pPr algn="r">
              <a:defRPr sz="12200" b="0" i="0">
                <a:solidFill>
                  <a:schemeClr val="bg2">
                    <a:lumMod val="40000"/>
                    <a:lumOff val="60000"/>
                  </a:schemeClr>
                </a:solidFill>
                <a:latin typeface="Arial"/>
                <a:ea typeface="+mj-ea"/>
                <a:cs typeface="+mj-cs"/>
              </a:defRPr>
            </a:lvl1pPr>
          </a:lstStyle>
          <a:p>
            <a:pPr lvl="0"/>
            <a:r>
              <a:rPr lang="en-US" dirty="0"/>
              <a:t>”</a:t>
            </a:r>
          </a:p>
        </p:txBody>
      </p:sp>
    </p:spTree>
  </p:cSld>
  <p:clrMapOvr>
    <a:masterClrMapping/>
  </p:clrMapOvr>
</p:sldLayout>
</file>

<file path=ppt/slideLayouts/slideLayout13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>
  <p:cSld name="Name Card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1154954" y="3124201"/>
            <a:ext cx="8825660" cy="1653180"/>
          </a:xfrm>
        </p:spPr>
        <p:txBody>
          <a:bodyPr anchor="b"/>
          <a:lstStyle>
            <a:lvl1pPr algn="l">
              <a:defRPr sz="4000" b="0" cap="none"/>
            </a:lvl1pPr>
          </a:lstStyle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1154954" y="4777381"/>
            <a:ext cx="8825659" cy="860400"/>
          </a:xfrm>
        </p:spPr>
        <p:txBody>
          <a:bodyPr anchor="t"/>
          <a:lstStyle>
            <a:lvl1pPr marL="0" indent="0" algn="l">
              <a:buNone/>
              <a:defRPr sz="2000" cap="none">
                <a:solidFill>
                  <a:schemeClr val="bg2">
                    <a:lumMod val="40000"/>
                    <a:lumOff val="60000"/>
                  </a:schemeClr>
                </a:solidFill>
              </a:defRPr>
            </a:lvl1pPr>
            <a:lvl2pPr marL="4572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4509A250-FF31-4206-8172-F9D3106AACB1}" type="datetimeFigureOut">
              <a:rPr lang="en-US" dirty="0"/>
              <a:t>5/29/2025</a:t>
            </a:fld>
            <a:endParaRPr lang="en-US" dirty="0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57F1E4F-1CFF-5643-939E-02111984F565}" type="slidenum">
              <a:rPr lang="en-US" dirty="0"/>
              <a:t>‹#›</a:t>
            </a:fld>
            <a:endParaRPr lang="en-US" dirty="0"/>
          </a:p>
        </p:txBody>
      </p:sp>
    </p:spTree>
  </p:cSld>
  <p:clrMapOvr>
    <a:masterClrMapping/>
  </p:clrMapOvr>
</p:sldLayout>
</file>

<file path=ppt/slideLayouts/slideLayout14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>
  <p:cSld name="3 Colum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>
            <a:lvl1pPr>
              <a:defRPr sz="4200"/>
            </a:lvl1pPr>
          </a:lstStyle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632947" y="1981200"/>
            <a:ext cx="2946866" cy="576262"/>
          </a:xfrm>
        </p:spPr>
        <p:txBody>
          <a:bodyPr anchor="b">
            <a:noAutofit/>
          </a:bodyPr>
          <a:lstStyle>
            <a:lvl1pPr marL="0" indent="0">
              <a:buNone/>
              <a:defRPr sz="2400" b="0">
                <a:solidFill>
                  <a:schemeClr val="bg2">
                    <a:lumMod val="40000"/>
                    <a:lumOff val="60000"/>
                  </a:schemeClr>
                </a:solidFill>
              </a:defRPr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16" name="Text Placeholder 3"/>
          <p:cNvSpPr>
            <a:spLocks noGrp="1"/>
          </p:cNvSpPr>
          <p:nvPr>
            <p:ph type="body" sz="half" idx="15"/>
          </p:nvPr>
        </p:nvSpPr>
        <p:spPr>
          <a:xfrm>
            <a:off x="652463" y="2667000"/>
            <a:ext cx="2927350" cy="3589338"/>
          </a:xfrm>
        </p:spPr>
        <p:txBody>
          <a:bodyPr anchor="t">
            <a:normAutofit/>
          </a:bodyPr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5" name="Text Placeholder 4"/>
          <p:cNvSpPr>
            <a:spLocks noGrp="1"/>
          </p:cNvSpPr>
          <p:nvPr>
            <p:ph type="body" sz="quarter" idx="3"/>
          </p:nvPr>
        </p:nvSpPr>
        <p:spPr>
          <a:xfrm>
            <a:off x="3883659" y="1981200"/>
            <a:ext cx="2936241" cy="576262"/>
          </a:xfrm>
        </p:spPr>
        <p:txBody>
          <a:bodyPr anchor="b">
            <a:noAutofit/>
          </a:bodyPr>
          <a:lstStyle>
            <a:lvl1pPr marL="0" indent="0">
              <a:buNone/>
              <a:defRPr sz="2400" b="0">
                <a:solidFill>
                  <a:schemeClr val="bg2">
                    <a:lumMod val="40000"/>
                    <a:lumOff val="60000"/>
                  </a:schemeClr>
                </a:solidFill>
              </a:defRPr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19" name="Text Placeholder 3"/>
          <p:cNvSpPr>
            <a:spLocks noGrp="1"/>
          </p:cNvSpPr>
          <p:nvPr>
            <p:ph type="body" sz="half" idx="16"/>
          </p:nvPr>
        </p:nvSpPr>
        <p:spPr>
          <a:xfrm>
            <a:off x="3873106" y="2667000"/>
            <a:ext cx="2946794" cy="3589338"/>
          </a:xfrm>
        </p:spPr>
        <p:txBody>
          <a:bodyPr anchor="t">
            <a:normAutofit/>
          </a:bodyPr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14" name="Text Placeholder 4"/>
          <p:cNvSpPr>
            <a:spLocks noGrp="1"/>
          </p:cNvSpPr>
          <p:nvPr>
            <p:ph type="body" sz="quarter" idx="13"/>
          </p:nvPr>
        </p:nvSpPr>
        <p:spPr>
          <a:xfrm>
            <a:off x="7124700" y="1981200"/>
            <a:ext cx="2932113" cy="576262"/>
          </a:xfrm>
        </p:spPr>
        <p:txBody>
          <a:bodyPr anchor="b">
            <a:noAutofit/>
          </a:bodyPr>
          <a:lstStyle>
            <a:lvl1pPr marL="0" indent="0">
              <a:buNone/>
              <a:defRPr sz="2400" b="0">
                <a:solidFill>
                  <a:schemeClr val="bg2">
                    <a:lumMod val="40000"/>
                    <a:lumOff val="60000"/>
                  </a:schemeClr>
                </a:solidFill>
              </a:defRPr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20" name="Text Placeholder 3"/>
          <p:cNvSpPr>
            <a:spLocks noGrp="1"/>
          </p:cNvSpPr>
          <p:nvPr>
            <p:ph type="body" sz="half" idx="17"/>
          </p:nvPr>
        </p:nvSpPr>
        <p:spPr>
          <a:xfrm>
            <a:off x="7124700" y="2667000"/>
            <a:ext cx="2932113" cy="3589338"/>
          </a:xfrm>
        </p:spPr>
        <p:txBody>
          <a:bodyPr anchor="t">
            <a:normAutofit/>
          </a:bodyPr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cxnSp>
        <p:nvCxnSpPr>
          <p:cNvPr id="17" name="Straight Connector 16"/>
          <p:cNvCxnSpPr/>
          <p:nvPr/>
        </p:nvCxnSpPr>
        <p:spPr>
          <a:xfrm>
            <a:off x="3726142" y="2133600"/>
            <a:ext cx="0" cy="3962400"/>
          </a:xfrm>
          <a:prstGeom prst="line">
            <a:avLst/>
          </a:prstGeom>
          <a:ln w="12700" cmpd="sng">
            <a:solidFill>
              <a:schemeClr val="bg2">
                <a:lumMod val="40000"/>
                <a:lumOff val="60000"/>
                <a:alpha val="40000"/>
              </a:schemeClr>
            </a:solidFill>
          </a:ln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cxnSp>
        <p:nvCxnSpPr>
          <p:cNvPr id="18" name="Straight Connector 17"/>
          <p:cNvCxnSpPr/>
          <p:nvPr/>
        </p:nvCxnSpPr>
        <p:spPr>
          <a:xfrm>
            <a:off x="6962227" y="2133600"/>
            <a:ext cx="0" cy="3966882"/>
          </a:xfrm>
          <a:prstGeom prst="line">
            <a:avLst/>
          </a:prstGeom>
          <a:ln w="12700" cmpd="sng">
            <a:solidFill>
              <a:schemeClr val="bg2">
                <a:lumMod val="40000"/>
                <a:lumOff val="60000"/>
                <a:alpha val="40000"/>
              </a:schemeClr>
            </a:solidFill>
          </a:ln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sp>
        <p:nvSpPr>
          <p:cNvPr id="7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4509A250-FF31-4206-8172-F9D3106AACB1}" type="datetimeFigureOut">
              <a:rPr lang="en-US" dirty="0"/>
              <a:t>5/29/2025</a:t>
            </a:fld>
            <a:endParaRPr lang="en-US" dirty="0"/>
          </a:p>
        </p:txBody>
      </p:sp>
      <p:sp>
        <p:nvSpPr>
          <p:cNvPr id="4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57F1E4F-1CFF-5643-939E-02111984F565}" type="slidenum">
              <a:rPr lang="en-US" dirty="0"/>
              <a:t>‹#›</a:t>
            </a:fld>
            <a:endParaRPr lang="en-US" dirty="0"/>
          </a:p>
        </p:txBody>
      </p:sp>
    </p:spTree>
  </p:cSld>
  <p:clrMapOvr>
    <a:masterClrMapping/>
  </p:clrMapOvr>
</p:sldLayout>
</file>

<file path=ppt/slideLayouts/slideLayout15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>
  <p:cSld name="3 Picture Colum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>
            <a:lvl1pPr>
              <a:defRPr sz="4200"/>
            </a:lvl1pPr>
          </a:lstStyle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652463" y="4250949"/>
            <a:ext cx="2940050" cy="576262"/>
          </a:xfrm>
        </p:spPr>
        <p:txBody>
          <a:bodyPr anchor="b">
            <a:noAutofit/>
          </a:bodyPr>
          <a:lstStyle>
            <a:lvl1pPr marL="0" indent="0">
              <a:buNone/>
              <a:defRPr sz="2400" b="0">
                <a:solidFill>
                  <a:schemeClr val="bg2">
                    <a:lumMod val="40000"/>
                    <a:lumOff val="60000"/>
                  </a:schemeClr>
                </a:solidFill>
              </a:defRPr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29" name="Picture Placeholder 2"/>
          <p:cNvSpPr>
            <a:spLocks noGrp="1" noChangeAspect="1"/>
          </p:cNvSpPr>
          <p:nvPr>
            <p:ph type="pic" idx="15"/>
          </p:nvPr>
        </p:nvSpPr>
        <p:spPr>
          <a:xfrm>
            <a:off x="652463" y="2209800"/>
            <a:ext cx="2940050" cy="1524000"/>
          </a:xfrm>
          <a:prstGeom prst="roundRect">
            <a:avLst>
              <a:gd name="adj" fmla="val 1858"/>
            </a:avLst>
          </a:prstGeom>
          <a:effectLst>
            <a:outerShdw blurRad="50800" dist="50800" dir="5400000" algn="tl" rotWithShape="0">
              <a:srgbClr val="000000">
                <a:alpha val="43000"/>
              </a:srgbClr>
            </a:outerShdw>
          </a:effectLst>
        </p:spPr>
        <p:txBody>
          <a:bodyPr anchor="t">
            <a:normAutofit/>
          </a:bodyPr>
          <a:lstStyle>
            <a:lvl1pPr marL="0" indent="0" algn="ctr">
              <a:buNone/>
              <a:defRPr sz="1600"/>
            </a:lvl1pPr>
            <a:lvl2pPr marL="457200" indent="0">
              <a:buNone/>
              <a:defRPr sz="1600"/>
            </a:lvl2pPr>
            <a:lvl3pPr marL="914400" indent="0">
              <a:buNone/>
              <a:defRPr sz="1600"/>
            </a:lvl3pPr>
            <a:lvl4pPr marL="1371600" indent="0">
              <a:buNone/>
              <a:defRPr sz="1600"/>
            </a:lvl4pPr>
            <a:lvl5pPr marL="1828800" indent="0">
              <a:buNone/>
              <a:defRPr sz="1600"/>
            </a:lvl5pPr>
            <a:lvl6pPr marL="2286000" indent="0">
              <a:buNone/>
              <a:defRPr sz="1600"/>
            </a:lvl6pPr>
            <a:lvl7pPr marL="2743200" indent="0">
              <a:buNone/>
              <a:defRPr sz="1600"/>
            </a:lvl7pPr>
            <a:lvl8pPr marL="3200400" indent="0">
              <a:buNone/>
              <a:defRPr sz="1600"/>
            </a:lvl8pPr>
            <a:lvl9pPr marL="3657600" indent="0">
              <a:buNone/>
              <a:defRPr sz="1600"/>
            </a:lvl9pPr>
          </a:lstStyle>
          <a:p>
            <a:r>
              <a:rPr lang="en-US"/>
              <a:t>Click icon to add picture</a:t>
            </a:r>
            <a:endParaRPr lang="en-US" dirty="0"/>
          </a:p>
        </p:txBody>
      </p:sp>
      <p:sp>
        <p:nvSpPr>
          <p:cNvPr id="22" name="Text Placeholder 3"/>
          <p:cNvSpPr>
            <a:spLocks noGrp="1"/>
          </p:cNvSpPr>
          <p:nvPr>
            <p:ph type="body" sz="half" idx="18"/>
          </p:nvPr>
        </p:nvSpPr>
        <p:spPr>
          <a:xfrm>
            <a:off x="652463" y="4827211"/>
            <a:ext cx="2940050" cy="659189"/>
          </a:xfrm>
        </p:spPr>
        <p:txBody>
          <a:bodyPr anchor="t">
            <a:normAutofit/>
          </a:bodyPr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5" name="Text Placeholder 4"/>
          <p:cNvSpPr>
            <a:spLocks noGrp="1"/>
          </p:cNvSpPr>
          <p:nvPr>
            <p:ph type="body" sz="quarter" idx="3"/>
          </p:nvPr>
        </p:nvSpPr>
        <p:spPr>
          <a:xfrm>
            <a:off x="3889375" y="4250949"/>
            <a:ext cx="2930525" cy="576262"/>
          </a:xfrm>
        </p:spPr>
        <p:txBody>
          <a:bodyPr anchor="b">
            <a:noAutofit/>
          </a:bodyPr>
          <a:lstStyle>
            <a:lvl1pPr marL="0" indent="0">
              <a:buNone/>
              <a:defRPr sz="2400" b="0">
                <a:solidFill>
                  <a:schemeClr val="bg2">
                    <a:lumMod val="40000"/>
                    <a:lumOff val="60000"/>
                  </a:schemeClr>
                </a:solidFill>
              </a:defRPr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30" name="Picture Placeholder 2"/>
          <p:cNvSpPr>
            <a:spLocks noGrp="1" noChangeAspect="1"/>
          </p:cNvSpPr>
          <p:nvPr>
            <p:ph type="pic" idx="21"/>
          </p:nvPr>
        </p:nvSpPr>
        <p:spPr>
          <a:xfrm>
            <a:off x="3889374" y="2209800"/>
            <a:ext cx="2930525" cy="1524000"/>
          </a:xfrm>
          <a:prstGeom prst="roundRect">
            <a:avLst>
              <a:gd name="adj" fmla="val 1858"/>
            </a:avLst>
          </a:prstGeom>
          <a:effectLst>
            <a:outerShdw blurRad="50800" dist="50800" dir="5400000" algn="tl" rotWithShape="0">
              <a:srgbClr val="000000">
                <a:alpha val="43000"/>
              </a:srgbClr>
            </a:outerShdw>
          </a:effectLst>
        </p:spPr>
        <p:txBody>
          <a:bodyPr anchor="t">
            <a:normAutofit/>
          </a:bodyPr>
          <a:lstStyle>
            <a:lvl1pPr marL="0" indent="0" algn="ctr">
              <a:buNone/>
              <a:defRPr sz="1600"/>
            </a:lvl1pPr>
            <a:lvl2pPr marL="457200" indent="0">
              <a:buNone/>
              <a:defRPr sz="1600"/>
            </a:lvl2pPr>
            <a:lvl3pPr marL="914400" indent="0">
              <a:buNone/>
              <a:defRPr sz="1600"/>
            </a:lvl3pPr>
            <a:lvl4pPr marL="1371600" indent="0">
              <a:buNone/>
              <a:defRPr sz="1600"/>
            </a:lvl4pPr>
            <a:lvl5pPr marL="1828800" indent="0">
              <a:buNone/>
              <a:defRPr sz="1600"/>
            </a:lvl5pPr>
            <a:lvl6pPr marL="2286000" indent="0">
              <a:buNone/>
              <a:defRPr sz="1600"/>
            </a:lvl6pPr>
            <a:lvl7pPr marL="2743200" indent="0">
              <a:buNone/>
              <a:defRPr sz="1600"/>
            </a:lvl7pPr>
            <a:lvl8pPr marL="3200400" indent="0">
              <a:buNone/>
              <a:defRPr sz="1600"/>
            </a:lvl8pPr>
            <a:lvl9pPr marL="3657600" indent="0">
              <a:buNone/>
              <a:defRPr sz="1600"/>
            </a:lvl9pPr>
          </a:lstStyle>
          <a:p>
            <a:r>
              <a:rPr lang="en-US"/>
              <a:t>Click icon to add picture</a:t>
            </a:r>
            <a:endParaRPr lang="en-US" dirty="0"/>
          </a:p>
        </p:txBody>
      </p:sp>
      <p:sp>
        <p:nvSpPr>
          <p:cNvPr id="23" name="Text Placeholder 3"/>
          <p:cNvSpPr>
            <a:spLocks noGrp="1"/>
          </p:cNvSpPr>
          <p:nvPr>
            <p:ph type="body" sz="half" idx="19"/>
          </p:nvPr>
        </p:nvSpPr>
        <p:spPr>
          <a:xfrm>
            <a:off x="3888022" y="4827210"/>
            <a:ext cx="2934406" cy="659189"/>
          </a:xfrm>
        </p:spPr>
        <p:txBody>
          <a:bodyPr anchor="t">
            <a:normAutofit/>
          </a:bodyPr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14" name="Text Placeholder 4"/>
          <p:cNvSpPr>
            <a:spLocks noGrp="1"/>
          </p:cNvSpPr>
          <p:nvPr>
            <p:ph type="body" sz="quarter" idx="13"/>
          </p:nvPr>
        </p:nvSpPr>
        <p:spPr>
          <a:xfrm>
            <a:off x="7124700" y="4250949"/>
            <a:ext cx="2932113" cy="576262"/>
          </a:xfrm>
        </p:spPr>
        <p:txBody>
          <a:bodyPr anchor="b">
            <a:noAutofit/>
          </a:bodyPr>
          <a:lstStyle>
            <a:lvl1pPr marL="0" indent="0">
              <a:buNone/>
              <a:defRPr sz="2400" b="0">
                <a:solidFill>
                  <a:schemeClr val="bg2">
                    <a:lumMod val="40000"/>
                    <a:lumOff val="60000"/>
                  </a:schemeClr>
                </a:solidFill>
              </a:defRPr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31" name="Picture Placeholder 2"/>
          <p:cNvSpPr>
            <a:spLocks noGrp="1" noChangeAspect="1"/>
          </p:cNvSpPr>
          <p:nvPr>
            <p:ph type="pic" idx="22"/>
          </p:nvPr>
        </p:nvSpPr>
        <p:spPr>
          <a:xfrm>
            <a:off x="7124699" y="2209800"/>
            <a:ext cx="2932113" cy="1524000"/>
          </a:xfrm>
          <a:prstGeom prst="roundRect">
            <a:avLst>
              <a:gd name="adj" fmla="val 1858"/>
            </a:avLst>
          </a:prstGeom>
          <a:effectLst>
            <a:outerShdw blurRad="50800" dist="50800" dir="5400000" algn="tl" rotWithShape="0">
              <a:srgbClr val="000000">
                <a:alpha val="43000"/>
              </a:srgbClr>
            </a:outerShdw>
          </a:effectLst>
        </p:spPr>
        <p:txBody>
          <a:bodyPr anchor="t">
            <a:normAutofit/>
          </a:bodyPr>
          <a:lstStyle>
            <a:lvl1pPr marL="0" indent="0" algn="ctr">
              <a:buNone/>
              <a:defRPr sz="1600"/>
            </a:lvl1pPr>
            <a:lvl2pPr marL="457200" indent="0">
              <a:buNone/>
              <a:defRPr sz="1600"/>
            </a:lvl2pPr>
            <a:lvl3pPr marL="914400" indent="0">
              <a:buNone/>
              <a:defRPr sz="1600"/>
            </a:lvl3pPr>
            <a:lvl4pPr marL="1371600" indent="0">
              <a:buNone/>
              <a:defRPr sz="1600"/>
            </a:lvl4pPr>
            <a:lvl5pPr marL="1828800" indent="0">
              <a:buNone/>
              <a:defRPr sz="1600"/>
            </a:lvl5pPr>
            <a:lvl6pPr marL="2286000" indent="0">
              <a:buNone/>
              <a:defRPr sz="1600"/>
            </a:lvl6pPr>
            <a:lvl7pPr marL="2743200" indent="0">
              <a:buNone/>
              <a:defRPr sz="1600"/>
            </a:lvl7pPr>
            <a:lvl8pPr marL="3200400" indent="0">
              <a:buNone/>
              <a:defRPr sz="1600"/>
            </a:lvl8pPr>
            <a:lvl9pPr marL="3657600" indent="0">
              <a:buNone/>
              <a:defRPr sz="1600"/>
            </a:lvl9pPr>
          </a:lstStyle>
          <a:p>
            <a:r>
              <a:rPr lang="en-US"/>
              <a:t>Click icon to add picture</a:t>
            </a:r>
            <a:endParaRPr lang="en-US" dirty="0"/>
          </a:p>
        </p:txBody>
      </p:sp>
      <p:sp>
        <p:nvSpPr>
          <p:cNvPr id="24" name="Text Placeholder 3"/>
          <p:cNvSpPr>
            <a:spLocks noGrp="1"/>
          </p:cNvSpPr>
          <p:nvPr>
            <p:ph type="body" sz="half" idx="20"/>
          </p:nvPr>
        </p:nvSpPr>
        <p:spPr>
          <a:xfrm>
            <a:off x="7124575" y="4827208"/>
            <a:ext cx="2935997" cy="659189"/>
          </a:xfrm>
        </p:spPr>
        <p:txBody>
          <a:bodyPr anchor="t">
            <a:normAutofit/>
          </a:bodyPr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cxnSp>
        <p:nvCxnSpPr>
          <p:cNvPr id="19" name="Straight Connector 18"/>
          <p:cNvCxnSpPr/>
          <p:nvPr/>
        </p:nvCxnSpPr>
        <p:spPr>
          <a:xfrm>
            <a:off x="3726142" y="2133600"/>
            <a:ext cx="0" cy="3962400"/>
          </a:xfrm>
          <a:prstGeom prst="line">
            <a:avLst/>
          </a:prstGeom>
          <a:ln w="12700" cmpd="sng">
            <a:solidFill>
              <a:schemeClr val="bg2">
                <a:lumMod val="40000"/>
                <a:lumOff val="60000"/>
                <a:alpha val="40000"/>
              </a:schemeClr>
            </a:solidFill>
          </a:ln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cxnSp>
        <p:nvCxnSpPr>
          <p:cNvPr id="20" name="Straight Connector 19"/>
          <p:cNvCxnSpPr/>
          <p:nvPr/>
        </p:nvCxnSpPr>
        <p:spPr>
          <a:xfrm>
            <a:off x="6962227" y="2133600"/>
            <a:ext cx="0" cy="3966882"/>
          </a:xfrm>
          <a:prstGeom prst="line">
            <a:avLst/>
          </a:prstGeom>
          <a:ln w="12700" cmpd="sng">
            <a:solidFill>
              <a:schemeClr val="bg2">
                <a:lumMod val="40000"/>
                <a:lumOff val="60000"/>
                <a:alpha val="40000"/>
              </a:schemeClr>
            </a:solidFill>
          </a:ln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sp>
        <p:nvSpPr>
          <p:cNvPr id="7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4509A250-FF31-4206-8172-F9D3106AACB1}" type="datetimeFigureOut">
              <a:rPr lang="en-US" dirty="0"/>
              <a:t>5/29/2025</a:t>
            </a:fld>
            <a:endParaRPr lang="en-US" dirty="0"/>
          </a:p>
        </p:txBody>
      </p:sp>
      <p:sp>
        <p:nvSpPr>
          <p:cNvPr id="4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57F1E4F-1CFF-5643-939E-02111984F565}" type="slidenum">
              <a:rPr lang="en-US" dirty="0"/>
              <a:t>‹#›</a:t>
            </a:fld>
            <a:endParaRPr lang="en-US" dirty="0"/>
          </a:p>
        </p:txBody>
      </p:sp>
    </p:spTree>
  </p:cSld>
  <p:clrMapOvr>
    <a:masterClrMapping/>
  </p:clrMapOvr>
</p:sldLayout>
</file>

<file path=ppt/slideLayouts/slideLayout16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itle and Vertical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/>
        <p:txBody>
          <a:bodyPr vert="eaVert" anchor="t" anchorCtr="0"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4509A250-FF31-4206-8172-F9D3106AACB1}" type="datetimeFigureOut">
              <a:rPr lang="en-US" dirty="0"/>
              <a:t>5/29/2025</a:t>
            </a:fld>
            <a:endParaRPr lang="en-US" dirty="0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57F1E4F-1CFF-5643-939E-02111984F565}" type="slidenum">
              <a:rPr lang="en-US" dirty="0"/>
              <a:t>‹#›</a:t>
            </a:fld>
            <a:endParaRPr lang="en-US" dirty="0"/>
          </a:p>
        </p:txBody>
      </p:sp>
    </p:spTree>
  </p:cSld>
  <p:clrMapOvr>
    <a:masterClrMapping/>
  </p:clrMapOvr>
</p:sldLayout>
</file>

<file path=ppt/slideLayouts/slideLayout17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Vertical Title and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Vertical Title 1"/>
          <p:cNvSpPr>
            <a:spLocks noGrp="1"/>
          </p:cNvSpPr>
          <p:nvPr>
            <p:ph type="title" orient="vert"/>
          </p:nvPr>
        </p:nvSpPr>
        <p:spPr>
          <a:xfrm>
            <a:off x="8304212" y="430213"/>
            <a:ext cx="1752601" cy="5826125"/>
          </a:xfrm>
        </p:spPr>
        <p:txBody>
          <a:bodyPr vert="eaVert" anchor="b" anchorCtr="0"/>
          <a:lstStyle/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>
          <a:xfrm>
            <a:off x="652463" y="887414"/>
            <a:ext cx="7423149" cy="5368924"/>
          </a:xfrm>
        </p:spPr>
        <p:txBody>
          <a:bodyPr vert="eaVert"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4509A250-FF31-4206-8172-F9D3106AACB1}" type="datetimeFigureOut">
              <a:rPr lang="en-US" dirty="0"/>
              <a:t>5/29/2025</a:t>
            </a:fld>
            <a:endParaRPr lang="en-US" dirty="0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57F1E4F-1CFF-5643-939E-02111984F565}" type="slidenum">
              <a:rPr lang="en-US" dirty="0"/>
              <a:t>‹#›</a:t>
            </a:fld>
            <a:endParaRPr lang="en-US" dirty="0"/>
          </a:p>
        </p:txBody>
      </p:sp>
    </p:spTree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13" Type="http://schemas.openxmlformats.org/officeDocument/2006/relationships/slideLayout" Target="../slideLayouts/slideLayout13.xml"/><Relationship Id="rId18" Type="http://schemas.openxmlformats.org/officeDocument/2006/relationships/theme" Target="../theme/theme1.xml"/><Relationship Id="rId3" Type="http://schemas.openxmlformats.org/officeDocument/2006/relationships/slideLayout" Target="../slideLayouts/slideLayout3.xml"/><Relationship Id="rId21" Type="http://schemas.openxmlformats.org/officeDocument/2006/relationships/image" Target="../media/image4.png"/><Relationship Id="rId7" Type="http://schemas.openxmlformats.org/officeDocument/2006/relationships/slideLayout" Target="../slideLayouts/slideLayout7.xml"/><Relationship Id="rId12" Type="http://schemas.openxmlformats.org/officeDocument/2006/relationships/slideLayout" Target="../slideLayouts/slideLayout12.xml"/><Relationship Id="rId17" Type="http://schemas.openxmlformats.org/officeDocument/2006/relationships/slideLayout" Target="../slideLayouts/slideLayout17.xml"/><Relationship Id="rId2" Type="http://schemas.openxmlformats.org/officeDocument/2006/relationships/slideLayout" Target="../slideLayouts/slideLayout2.xml"/><Relationship Id="rId16" Type="http://schemas.openxmlformats.org/officeDocument/2006/relationships/slideLayout" Target="../slideLayouts/slideLayout16.xml"/><Relationship Id="rId20" Type="http://schemas.openxmlformats.org/officeDocument/2006/relationships/image" Target="../media/image3.png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5" Type="http://schemas.openxmlformats.org/officeDocument/2006/relationships/slideLayout" Target="../slideLayouts/slideLayout15.xml"/><Relationship Id="rId10" Type="http://schemas.openxmlformats.org/officeDocument/2006/relationships/slideLayout" Target="../slideLayouts/slideLayout10.xml"/><Relationship Id="rId19" Type="http://schemas.openxmlformats.org/officeDocument/2006/relationships/image" Target="../media/image2.png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Relationship Id="rId14" Type="http://schemas.openxmlformats.org/officeDocument/2006/relationships/slideLayout" Target="../slideLayouts/slideLayout14.xml"/><Relationship Id="rId22" Type="http://schemas.openxmlformats.org/officeDocument/2006/relationships/image" Target="../media/image5.png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3">
        <a:schemeClr val="bg2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8" name="Picture 7"/>
          <p:cNvPicPr>
            <a:picLocks noChangeAspect="1"/>
          </p:cNvPicPr>
          <p:nvPr/>
        </p:nvPicPr>
        <p:blipFill rotWithShape="1">
          <a:blip r:embed="rId19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3613"/>
          <a:stretch/>
        </p:blipFill>
        <p:spPr>
          <a:xfrm>
            <a:off x="0" y="2669685"/>
            <a:ext cx="4037012" cy="4188315"/>
          </a:xfrm>
          <a:prstGeom prst="rect">
            <a:avLst/>
          </a:prstGeom>
        </p:spPr>
      </p:pic>
      <p:pic>
        <p:nvPicPr>
          <p:cNvPr id="7" name="Picture 6"/>
          <p:cNvPicPr>
            <a:picLocks noChangeAspect="1"/>
          </p:cNvPicPr>
          <p:nvPr/>
        </p:nvPicPr>
        <p:blipFill rotWithShape="1">
          <a:blip r:embed="rId20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35640"/>
          <a:stretch/>
        </p:blipFill>
        <p:spPr>
          <a:xfrm>
            <a:off x="0" y="2892347"/>
            <a:ext cx="1522412" cy="2365453"/>
          </a:xfrm>
          <a:prstGeom prst="rect">
            <a:avLst/>
          </a:prstGeom>
        </p:spPr>
      </p:pic>
      <p:sp>
        <p:nvSpPr>
          <p:cNvPr id="16" name="Oval 15"/>
          <p:cNvSpPr/>
          <p:nvPr/>
        </p:nvSpPr>
        <p:spPr>
          <a:xfrm>
            <a:off x="8609012" y="1676400"/>
            <a:ext cx="2819400" cy="2819400"/>
          </a:xfrm>
          <a:prstGeom prst="ellipse">
            <a:avLst/>
          </a:prstGeom>
          <a:gradFill flip="none" rotWithShape="1">
            <a:gsLst>
              <a:gs pos="0">
                <a:schemeClr val="bg2">
                  <a:lumMod val="60000"/>
                  <a:lumOff val="40000"/>
                  <a:alpha val="7000"/>
                </a:schemeClr>
              </a:gs>
              <a:gs pos="69000">
                <a:schemeClr val="bg2">
                  <a:lumMod val="60000"/>
                  <a:lumOff val="40000"/>
                  <a:alpha val="0"/>
                </a:schemeClr>
              </a:gs>
              <a:gs pos="36000">
                <a:schemeClr val="bg2">
                  <a:lumMod val="60000"/>
                  <a:lumOff val="40000"/>
                  <a:alpha val="6000"/>
                </a:schemeClr>
              </a:gs>
            </a:gsLst>
            <a:path path="circle">
              <a:fillToRect l="50000" t="50000" r="50000" b="50000"/>
            </a:path>
            <a:tileRect/>
          </a:gradFill>
          <a:ln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</p:sp>
      <p:pic>
        <p:nvPicPr>
          <p:cNvPr id="9" name="Picture 8"/>
          <p:cNvPicPr>
            <a:picLocks noChangeAspect="1"/>
          </p:cNvPicPr>
          <p:nvPr/>
        </p:nvPicPr>
        <p:blipFill rotWithShape="1">
          <a:blip r:embed="rId21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t="28813"/>
          <a:stretch/>
        </p:blipFill>
        <p:spPr>
          <a:xfrm>
            <a:off x="7999412" y="0"/>
            <a:ext cx="1603387" cy="1141407"/>
          </a:xfrm>
          <a:prstGeom prst="rect">
            <a:avLst/>
          </a:prstGeom>
        </p:spPr>
      </p:pic>
      <p:pic>
        <p:nvPicPr>
          <p:cNvPr id="10" name="Picture 9"/>
          <p:cNvPicPr>
            <a:picLocks noChangeAspect="1"/>
          </p:cNvPicPr>
          <p:nvPr/>
        </p:nvPicPr>
        <p:blipFill rotWithShape="1">
          <a:blip r:embed="rId2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b="23320"/>
          <a:stretch/>
        </p:blipFill>
        <p:spPr>
          <a:xfrm>
            <a:off x="8605878" y="6096000"/>
            <a:ext cx="993734" cy="762000"/>
          </a:xfrm>
          <a:prstGeom prst="rect">
            <a:avLst/>
          </a:prstGeom>
        </p:spPr>
      </p:pic>
      <p:sp>
        <p:nvSpPr>
          <p:cNvPr id="14" name="Rectangle 13"/>
          <p:cNvSpPr/>
          <p:nvPr/>
        </p:nvSpPr>
        <p:spPr>
          <a:xfrm>
            <a:off x="10437812" y="0"/>
            <a:ext cx="685800" cy="1143000"/>
          </a:xfrm>
          <a:prstGeom prst="rect">
            <a:avLst/>
          </a:prstGeom>
          <a:solidFill>
            <a:schemeClr val="accent1"/>
          </a:solidFill>
          <a:ln>
            <a:noFill/>
          </a:ln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</p:sp>
      <p:sp>
        <p:nvSpPr>
          <p:cNvPr id="2" name="Title Placeholder 1"/>
          <p:cNvSpPr>
            <a:spLocks noGrp="1"/>
          </p:cNvSpPr>
          <p:nvPr>
            <p:ph type="title"/>
          </p:nvPr>
        </p:nvSpPr>
        <p:spPr>
          <a:xfrm>
            <a:off x="646111" y="452718"/>
            <a:ext cx="9404723" cy="1400530"/>
          </a:xfrm>
          <a:prstGeom prst="rect">
            <a:avLst/>
          </a:prstGeom>
        </p:spPr>
        <p:txBody>
          <a:bodyPr vert="horz" lIns="91440" tIns="45720" rIns="91440" bIns="45720" rtlCol="0" anchor="t">
            <a:noAutofit/>
          </a:bodyPr>
          <a:lstStyle/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1103312" y="2052918"/>
            <a:ext cx="8946541" cy="4195481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2"/>
          </p:nvPr>
        </p:nvSpPr>
        <p:spPr>
          <a:xfrm rot="5400000">
            <a:off x="10155639" y="1790701"/>
            <a:ext cx="990599" cy="304799"/>
          </a:xfrm>
          <a:prstGeom prst="rect">
            <a:avLst/>
          </a:prstGeom>
        </p:spPr>
        <p:txBody>
          <a:bodyPr vert="horz" lIns="91440" tIns="45720" rIns="91440" bIns="45720" rtlCol="0" anchor="t"/>
          <a:lstStyle>
            <a:lvl1pPr algn="l">
              <a:defRPr sz="1100" b="0" i="0">
                <a:solidFill>
                  <a:schemeClr val="tx1">
                    <a:tint val="75000"/>
                    <a:alpha val="60000"/>
                  </a:schemeClr>
                </a:solidFill>
              </a:defRPr>
            </a:lvl1pPr>
          </a:lstStyle>
          <a:p>
            <a:fld id="{4AAD347D-5ACD-4C99-B74B-A9C85AD731AF}" type="datetimeFigureOut">
              <a:rPr lang="en-US" dirty="0"/>
              <a:t>5/29/2025</a:t>
            </a:fld>
            <a:endParaRPr lang="en-US" dirty="0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3"/>
          </p:nvPr>
        </p:nvSpPr>
        <p:spPr>
          <a:xfrm rot="5400000">
            <a:off x="8951573" y="3225297"/>
            <a:ext cx="3859795" cy="304801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l">
              <a:defRPr sz="1100" b="0" i="0">
                <a:solidFill>
                  <a:schemeClr val="tx1">
                    <a:tint val="75000"/>
                    <a:alpha val="60000"/>
                  </a:schemeClr>
                </a:solidFill>
              </a:defRPr>
            </a:lvl1pPr>
          </a:lstStyle>
          <a:p>
            <a:endParaRPr lang="en-US" dirty="0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4"/>
          </p:nvPr>
        </p:nvSpPr>
        <p:spPr bwMode="gray">
          <a:xfrm>
            <a:off x="10352540" y="295729"/>
            <a:ext cx="838199" cy="767687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ctr">
              <a:defRPr sz="2800" b="0" i="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D57F1E4F-1CFF-5643-939E-02111984F565}" type="slidenum">
              <a:rPr lang="en-US" dirty="0"/>
              <a:t>‹#›</a:t>
            </a:fld>
            <a:endParaRPr lang="en-US" dirty="0"/>
          </a:p>
        </p:txBody>
      </p:sp>
    </p:spTree>
  </p:cSld>
  <p:clrMap bg1="dk1" tx1="lt1" bg2="dk2" tx2="lt2" accent1="accent1" accent2="accent2" accent3="accent3" accent4="accent4" accent5="accent5" accent6="accent6" hlink="hlink" folHlink="folHlink"/>
  <p:sldLayoutIdLst>
    <p:sldLayoutId id="2147483649" r:id="rId1"/>
    <p:sldLayoutId id="2147483650" r:id="rId2"/>
    <p:sldLayoutId id="2147483651" r:id="rId3"/>
    <p:sldLayoutId id="2147483652" r:id="rId4"/>
    <p:sldLayoutId id="2147483653" r:id="rId5"/>
    <p:sldLayoutId id="2147483654" r:id="rId6"/>
    <p:sldLayoutId id="2147483655" r:id="rId7"/>
    <p:sldLayoutId id="2147483656" r:id="rId8"/>
    <p:sldLayoutId id="2147483668" r:id="rId9"/>
    <p:sldLayoutId id="2147483667" r:id="rId10"/>
    <p:sldLayoutId id="2147483661" r:id="rId11"/>
    <p:sldLayoutId id="2147483664" r:id="rId12"/>
    <p:sldLayoutId id="2147483662" r:id="rId13"/>
    <p:sldLayoutId id="2147483669" r:id="rId14"/>
    <p:sldLayoutId id="2147483670" r:id="rId15"/>
    <p:sldLayoutId id="2147483658" r:id="rId16"/>
    <p:sldLayoutId id="2147483659" r:id="rId17"/>
  </p:sldLayoutIdLst>
  <p:hf sldNum="0" hdr="0" ftr="0" dt="0"/>
  <p:txStyles>
    <p:titleStyle>
      <a:lvl1pPr algn="l" defTabSz="457200" rtl="0" eaLnBrk="1" latinLnBrk="0" hangingPunct="1">
        <a:spcBef>
          <a:spcPct val="0"/>
        </a:spcBef>
        <a:buNone/>
        <a:defRPr sz="4200" b="0" i="0" kern="1200">
          <a:solidFill>
            <a:schemeClr val="tx2"/>
          </a:solidFill>
          <a:latin typeface="+mj-lt"/>
          <a:ea typeface="+mj-ea"/>
          <a:cs typeface="+mj-cs"/>
        </a:defRPr>
      </a:lvl1pPr>
      <a:lvl2pPr eaLnBrk="1" hangingPunct="1">
        <a:defRPr>
          <a:solidFill>
            <a:schemeClr val="tx2"/>
          </a:solidFill>
        </a:defRPr>
      </a:lvl2pPr>
      <a:lvl3pPr eaLnBrk="1" hangingPunct="1">
        <a:defRPr>
          <a:solidFill>
            <a:schemeClr val="tx2"/>
          </a:solidFill>
        </a:defRPr>
      </a:lvl3pPr>
      <a:lvl4pPr eaLnBrk="1" hangingPunct="1">
        <a:defRPr>
          <a:solidFill>
            <a:schemeClr val="tx2"/>
          </a:solidFill>
        </a:defRPr>
      </a:lvl4pPr>
      <a:lvl5pPr eaLnBrk="1" hangingPunct="1">
        <a:defRPr>
          <a:solidFill>
            <a:schemeClr val="tx2"/>
          </a:solidFill>
        </a:defRPr>
      </a:lvl5pPr>
      <a:lvl6pPr eaLnBrk="1" hangingPunct="1">
        <a:defRPr>
          <a:solidFill>
            <a:schemeClr val="tx2"/>
          </a:solidFill>
        </a:defRPr>
      </a:lvl6pPr>
      <a:lvl7pPr eaLnBrk="1" hangingPunct="1">
        <a:defRPr>
          <a:solidFill>
            <a:schemeClr val="tx2"/>
          </a:solidFill>
        </a:defRPr>
      </a:lvl7pPr>
      <a:lvl8pPr eaLnBrk="1" hangingPunct="1">
        <a:defRPr>
          <a:solidFill>
            <a:schemeClr val="tx2"/>
          </a:solidFill>
        </a:defRPr>
      </a:lvl8pPr>
      <a:lvl9pPr eaLnBrk="1" hangingPunct="1">
        <a:defRPr>
          <a:solidFill>
            <a:schemeClr val="tx2"/>
          </a:solidFill>
        </a:defRPr>
      </a:lvl9pPr>
    </p:titleStyle>
    <p:bodyStyle>
      <a:lvl1pPr marL="342900" indent="-342900" algn="l" defTabSz="457200" rtl="0" eaLnBrk="1" latinLnBrk="0" hangingPunct="1">
        <a:spcBef>
          <a:spcPts val="1000"/>
        </a:spcBef>
        <a:spcAft>
          <a:spcPts val="0"/>
        </a:spcAft>
        <a:buClr>
          <a:schemeClr val="bg2">
            <a:lumMod val="40000"/>
            <a:lumOff val="60000"/>
          </a:schemeClr>
        </a:buClr>
        <a:buSzPct val="80000"/>
        <a:buFont typeface="Wingdings 3" charset="2"/>
        <a:buChar char=""/>
        <a:defRPr sz="2000" b="0" i="0" kern="1200">
          <a:solidFill>
            <a:schemeClr val="tx1"/>
          </a:solidFill>
          <a:latin typeface="+mj-lt"/>
          <a:ea typeface="+mj-ea"/>
          <a:cs typeface="+mj-cs"/>
        </a:defRPr>
      </a:lvl1pPr>
      <a:lvl2pPr marL="742950" indent="-285750" algn="l" defTabSz="457200" rtl="0" eaLnBrk="1" latinLnBrk="0" hangingPunct="1">
        <a:spcBef>
          <a:spcPts val="1000"/>
        </a:spcBef>
        <a:spcAft>
          <a:spcPts val="0"/>
        </a:spcAft>
        <a:buClr>
          <a:schemeClr val="bg2">
            <a:lumMod val="40000"/>
            <a:lumOff val="60000"/>
          </a:schemeClr>
        </a:buClr>
        <a:buSzPct val="80000"/>
        <a:buFont typeface="Wingdings 3" charset="2"/>
        <a:buChar char=""/>
        <a:defRPr sz="1800" b="0" i="0" kern="1200">
          <a:solidFill>
            <a:schemeClr val="tx1"/>
          </a:solidFill>
          <a:latin typeface="+mj-lt"/>
          <a:ea typeface="+mj-ea"/>
          <a:cs typeface="+mj-cs"/>
        </a:defRPr>
      </a:lvl2pPr>
      <a:lvl3pPr marL="1143000" indent="-228600" algn="l" defTabSz="457200" rtl="0" eaLnBrk="1" latinLnBrk="0" hangingPunct="1">
        <a:spcBef>
          <a:spcPts val="1000"/>
        </a:spcBef>
        <a:spcAft>
          <a:spcPts val="0"/>
        </a:spcAft>
        <a:buClr>
          <a:schemeClr val="bg2">
            <a:lumMod val="40000"/>
            <a:lumOff val="60000"/>
          </a:schemeClr>
        </a:buClr>
        <a:buSzPct val="80000"/>
        <a:buFont typeface="Wingdings 3" charset="2"/>
        <a:buChar char=""/>
        <a:defRPr sz="1600" b="0" i="0" kern="1200">
          <a:solidFill>
            <a:schemeClr val="tx1"/>
          </a:solidFill>
          <a:latin typeface="+mj-lt"/>
          <a:ea typeface="+mj-ea"/>
          <a:cs typeface="+mj-cs"/>
        </a:defRPr>
      </a:lvl3pPr>
      <a:lvl4pPr marL="1600200" indent="-228600" algn="l" defTabSz="457200" rtl="0" eaLnBrk="1" latinLnBrk="0" hangingPunct="1">
        <a:spcBef>
          <a:spcPts val="1000"/>
        </a:spcBef>
        <a:spcAft>
          <a:spcPts val="0"/>
        </a:spcAft>
        <a:buClr>
          <a:schemeClr val="bg2">
            <a:lumMod val="40000"/>
            <a:lumOff val="60000"/>
          </a:schemeClr>
        </a:buClr>
        <a:buSzPct val="80000"/>
        <a:buFont typeface="Wingdings 3" charset="2"/>
        <a:buChar char=""/>
        <a:defRPr sz="1400" b="0" i="0" kern="1200">
          <a:solidFill>
            <a:schemeClr val="tx1"/>
          </a:solidFill>
          <a:latin typeface="+mj-lt"/>
          <a:ea typeface="+mj-ea"/>
          <a:cs typeface="+mj-cs"/>
        </a:defRPr>
      </a:lvl4pPr>
      <a:lvl5pPr marL="2057400" indent="-228600" algn="l" defTabSz="457200" rtl="0" eaLnBrk="1" latinLnBrk="0" hangingPunct="1">
        <a:spcBef>
          <a:spcPts val="1000"/>
        </a:spcBef>
        <a:spcAft>
          <a:spcPts val="0"/>
        </a:spcAft>
        <a:buClr>
          <a:schemeClr val="bg2">
            <a:lumMod val="40000"/>
            <a:lumOff val="60000"/>
          </a:schemeClr>
        </a:buClr>
        <a:buSzPct val="80000"/>
        <a:buFont typeface="Wingdings 3" charset="2"/>
        <a:buChar char=""/>
        <a:defRPr sz="1400" b="0" i="0" kern="1200">
          <a:solidFill>
            <a:schemeClr val="tx1"/>
          </a:solidFill>
          <a:latin typeface="+mj-lt"/>
          <a:ea typeface="+mj-ea"/>
          <a:cs typeface="+mj-cs"/>
        </a:defRPr>
      </a:lvl5pPr>
      <a:lvl6pPr marL="2506000" indent="-228600" algn="l" defTabSz="457200" rtl="0" eaLnBrk="1" latinLnBrk="0" hangingPunct="1">
        <a:spcBef>
          <a:spcPts val="1000"/>
        </a:spcBef>
        <a:spcAft>
          <a:spcPts val="0"/>
        </a:spcAft>
        <a:buClr>
          <a:schemeClr val="bg2">
            <a:lumMod val="40000"/>
            <a:lumOff val="60000"/>
          </a:schemeClr>
        </a:buClr>
        <a:buSzPct val="80000"/>
        <a:buFont typeface="Wingdings 3" charset="2"/>
        <a:buChar char=""/>
        <a:defRPr sz="1400" b="0" i="0" kern="1200">
          <a:solidFill>
            <a:schemeClr val="tx1"/>
          </a:solidFill>
          <a:latin typeface="+mj-lt"/>
          <a:ea typeface="+mj-ea"/>
          <a:cs typeface="+mj-cs"/>
        </a:defRPr>
      </a:lvl6pPr>
      <a:lvl7pPr marL="2971800" indent="-228600" algn="l" defTabSz="457200" rtl="0" eaLnBrk="1" latinLnBrk="0" hangingPunct="1">
        <a:spcBef>
          <a:spcPts val="1000"/>
        </a:spcBef>
        <a:spcAft>
          <a:spcPts val="0"/>
        </a:spcAft>
        <a:buClr>
          <a:schemeClr val="bg2">
            <a:lumMod val="40000"/>
            <a:lumOff val="60000"/>
          </a:schemeClr>
        </a:buClr>
        <a:buSzPct val="80000"/>
        <a:buFont typeface="Wingdings 3" charset="2"/>
        <a:buChar char=""/>
        <a:defRPr sz="1400" b="0" i="0" kern="1200">
          <a:solidFill>
            <a:schemeClr val="tx1"/>
          </a:solidFill>
          <a:latin typeface="+mj-lt"/>
          <a:ea typeface="+mj-ea"/>
          <a:cs typeface="+mj-cs"/>
        </a:defRPr>
      </a:lvl7pPr>
      <a:lvl8pPr marL="3429000" indent="-228600" algn="l" defTabSz="457200" rtl="0" eaLnBrk="1" latinLnBrk="0" hangingPunct="1">
        <a:spcBef>
          <a:spcPts val="1000"/>
        </a:spcBef>
        <a:spcAft>
          <a:spcPts val="0"/>
        </a:spcAft>
        <a:buClr>
          <a:schemeClr val="bg2">
            <a:lumMod val="40000"/>
            <a:lumOff val="60000"/>
          </a:schemeClr>
        </a:buClr>
        <a:buSzPct val="80000"/>
        <a:buFont typeface="Wingdings 3" charset="2"/>
        <a:buChar char=""/>
        <a:defRPr sz="1400" b="0" i="0" kern="1200">
          <a:solidFill>
            <a:schemeClr val="tx1"/>
          </a:solidFill>
          <a:latin typeface="+mj-lt"/>
          <a:ea typeface="+mj-ea"/>
          <a:cs typeface="+mj-cs"/>
        </a:defRPr>
      </a:lvl8pPr>
      <a:lvl9pPr marL="3886200" indent="-228600" algn="l" defTabSz="457200" rtl="0" eaLnBrk="1" latinLnBrk="0" hangingPunct="1">
        <a:spcBef>
          <a:spcPts val="1000"/>
        </a:spcBef>
        <a:spcAft>
          <a:spcPts val="0"/>
        </a:spcAft>
        <a:buClr>
          <a:schemeClr val="bg2">
            <a:lumMod val="40000"/>
            <a:lumOff val="60000"/>
          </a:schemeClr>
        </a:buClr>
        <a:buSzPct val="80000"/>
        <a:buFont typeface="Wingdings 3" charset="2"/>
        <a:buChar char=""/>
        <a:defRPr sz="1400" b="0" i="0" kern="1200">
          <a:solidFill>
            <a:schemeClr val="tx1"/>
          </a:solidFill>
          <a:latin typeface="+mj-lt"/>
          <a:ea typeface="+mj-ea"/>
          <a:cs typeface="+mj-cs"/>
        </a:defRPr>
      </a:lvl9pPr>
    </p:bodyStyle>
    <p:otherStyle>
      <a:defPPr>
        <a:defRPr lang="en-US"/>
      </a:defPPr>
      <a:lvl1pPr marL="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.xml"/></Relationships>
</file>

<file path=ppt/slides/_rels/slide2.xml.rels><?xml version="1.0" encoding="UTF-8" standalone="yes"?>
<Relationships xmlns="http://schemas.openxmlformats.org/package/2006/relationships"><Relationship Id="rId3" Type="http://schemas.openxmlformats.org/officeDocument/2006/relationships/diagramLayout" Target="../diagrams/layout1.xml"/><Relationship Id="rId2" Type="http://schemas.openxmlformats.org/officeDocument/2006/relationships/diagramData" Target="../diagrams/data1.xml"/><Relationship Id="rId1" Type="http://schemas.openxmlformats.org/officeDocument/2006/relationships/slideLayout" Target="../slideLayouts/slideLayout2.xml"/><Relationship Id="rId6" Type="http://schemas.microsoft.com/office/2007/relationships/diagramDrawing" Target="../diagrams/drawing1.xml"/><Relationship Id="rId5" Type="http://schemas.openxmlformats.org/officeDocument/2006/relationships/diagramColors" Target="../diagrams/colors1.xml"/><Relationship Id="rId4" Type="http://schemas.openxmlformats.org/officeDocument/2006/relationships/diagramQuickStyle" Target="../diagrams/quickStyle1.xml"/></Relationships>
</file>

<file path=ppt/slides/_rels/slide3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4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5.xml.rels><?xml version="1.0" encoding="UTF-8" standalone="yes"?>
<Relationships xmlns="http://schemas.openxmlformats.org/package/2006/relationships"><Relationship Id="rId3" Type="http://schemas.openxmlformats.org/officeDocument/2006/relationships/diagramLayout" Target="../diagrams/layout2.xml"/><Relationship Id="rId2" Type="http://schemas.openxmlformats.org/officeDocument/2006/relationships/diagramData" Target="../diagrams/data2.xml"/><Relationship Id="rId1" Type="http://schemas.openxmlformats.org/officeDocument/2006/relationships/slideLayout" Target="../slideLayouts/slideLayout2.xml"/><Relationship Id="rId6" Type="http://schemas.microsoft.com/office/2007/relationships/diagramDrawing" Target="../diagrams/drawing2.xml"/><Relationship Id="rId5" Type="http://schemas.openxmlformats.org/officeDocument/2006/relationships/diagramColors" Target="../diagrams/colors2.xml"/><Relationship Id="rId4" Type="http://schemas.openxmlformats.org/officeDocument/2006/relationships/diagramQuickStyle" Target="../diagrams/quickStyle2.xml"/></Relationships>
</file>

<file path=ppt/slides/_rels/slide6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7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8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9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0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1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2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3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44EABC5D-5DB0-EB46-DBCF-80ACA0C040EF}"/>
              </a:ext>
            </a:extLst>
          </p:cNvPr>
          <p:cNvSpPr>
            <a:spLocks noGrp="1"/>
          </p:cNvSpPr>
          <p:nvPr>
            <p:ph type="ctrTitle"/>
          </p:nvPr>
        </p:nvSpPr>
        <p:spPr/>
        <p:txBody>
          <a:bodyPr/>
          <a:lstStyle/>
          <a:p>
            <a:r>
              <a:rPr lang="en-US" sz="6000" dirty="0"/>
              <a:t>A Demographic Survey of Calculus for Math and Natural Science Students</a:t>
            </a:r>
          </a:p>
        </p:txBody>
      </p:sp>
      <p:sp>
        <p:nvSpPr>
          <p:cNvPr id="3" name="Subtitle 2">
            <a:extLst>
              <a:ext uri="{FF2B5EF4-FFF2-40B4-BE49-F238E27FC236}">
                <a16:creationId xmlns:a16="http://schemas.microsoft.com/office/drawing/2014/main" id="{A3EB1213-B363-2C77-98E5-14D029CC2614}"/>
              </a:ext>
            </a:extLst>
          </p:cNvPr>
          <p:cNvSpPr>
            <a:spLocks noGrp="1"/>
          </p:cNvSpPr>
          <p:nvPr>
            <p:ph type="subTitle" idx="1"/>
          </p:nvPr>
        </p:nvSpPr>
        <p:spPr>
          <a:xfrm>
            <a:off x="1154955" y="4979490"/>
            <a:ext cx="8825658" cy="861420"/>
          </a:xfrm>
        </p:spPr>
        <p:txBody>
          <a:bodyPr/>
          <a:lstStyle/>
          <a:p>
            <a:r>
              <a:rPr lang="en-US" dirty="0"/>
              <a:t>Matt Sequin</a:t>
            </a:r>
          </a:p>
          <a:p>
            <a:r>
              <a:rPr lang="en-US" dirty="0"/>
              <a:t>RUMEy-2025</a:t>
            </a:r>
          </a:p>
        </p:txBody>
      </p:sp>
    </p:spTree>
    <p:extLst>
      <p:ext uri="{BB962C8B-B14F-4D97-AF65-F5344CB8AC3E}">
        <p14:creationId xmlns:p14="http://schemas.microsoft.com/office/powerpoint/2010/main" val="3669519789"/>
      </p:ext>
    </p:extLst>
  </p:cSld>
  <p:clrMapOvr>
    <a:masterClrMapping/>
  </p:clrMapOvr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8C7B8950-AF84-124B-40AD-3D3DA118026E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646111" y="452718"/>
            <a:ext cx="9404723" cy="946591"/>
          </a:xfrm>
        </p:spPr>
        <p:txBody>
          <a:bodyPr/>
          <a:lstStyle/>
          <a:p>
            <a:r>
              <a:rPr lang="en-US" dirty="0"/>
              <a:t>Contents:</a:t>
            </a:r>
          </a:p>
        </p:txBody>
      </p:sp>
      <p:graphicFrame>
        <p:nvGraphicFramePr>
          <p:cNvPr id="4" name="Content Placeholder 3">
            <a:extLst>
              <a:ext uri="{FF2B5EF4-FFF2-40B4-BE49-F238E27FC236}">
                <a16:creationId xmlns:a16="http://schemas.microsoft.com/office/drawing/2014/main" id="{03E1D419-2120-DF52-0E1A-43D731F2B8FA}"/>
              </a:ext>
            </a:extLst>
          </p:cNvPr>
          <p:cNvGraphicFramePr>
            <a:graphicFrameLocks noGrp="1"/>
          </p:cNvGraphicFramePr>
          <p:nvPr>
            <p:ph idx="1"/>
            <p:extLst>
              <p:ext uri="{D42A27DB-BD31-4B8C-83A1-F6EECF244321}">
                <p14:modId xmlns:p14="http://schemas.microsoft.com/office/powerpoint/2010/main" val="738123532"/>
              </p:ext>
            </p:extLst>
          </p:nvPr>
        </p:nvGraphicFramePr>
        <p:xfrm>
          <a:off x="1103312" y="1510146"/>
          <a:ext cx="8946541" cy="4738254"/>
        </p:xfrm>
        <a:graphic>
          <a:graphicData uri="http://schemas.openxmlformats.org/drawingml/2006/diagram">
            <dgm:relIds xmlns:dgm="http://schemas.openxmlformats.org/drawingml/2006/diagram" xmlns:r="http://schemas.openxmlformats.org/officeDocument/2006/relationships" r:dm="rId2" r:lo="rId3" r:qs="rId4" r:cs="rId5"/>
          </a:graphicData>
        </a:graphic>
      </p:graphicFrame>
    </p:spTree>
    <p:extLst>
      <p:ext uri="{BB962C8B-B14F-4D97-AF65-F5344CB8AC3E}">
        <p14:creationId xmlns:p14="http://schemas.microsoft.com/office/powerpoint/2010/main" val="2408925212"/>
      </p:ext>
    </p:extLst>
  </p:cSld>
  <p:clrMapOvr>
    <a:masterClrMapping/>
  </p:clrMapOvr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D68C47F0-0A76-44A2-2CBB-8763DEA693B7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/>
              <a:t>Course Description</a:t>
            </a: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F5763EA6-B059-5808-8EC1-6DB529A9EFA6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928256" y="1565564"/>
            <a:ext cx="9121598" cy="4682835"/>
          </a:xfrm>
        </p:spPr>
        <p:txBody>
          <a:bodyPr anchor="ctr">
            <a:normAutofit lnSpcReduction="10000"/>
          </a:bodyPr>
          <a:lstStyle/>
          <a:p>
            <a:r>
              <a:rPr lang="en-US" sz="2400" dirty="0"/>
              <a:t>Math 151 and 152 are the Calculus I and II for the Mathematical and Natural Sciences here at Rutgers.</a:t>
            </a:r>
          </a:p>
          <a:p>
            <a:r>
              <a:rPr lang="en-US" sz="2400" dirty="0"/>
              <a:t>Of the three levels of calculus taught here at Rutgers, 151/152 have the most content and focus the most on theory.</a:t>
            </a:r>
          </a:p>
          <a:p>
            <a:r>
              <a:rPr lang="en-US" sz="2400" dirty="0"/>
              <a:t>These courses are taught as large lectures (75 to 90 students) with smaller recitation sections each week. There are between 600-1200 students depending on the semester.</a:t>
            </a:r>
          </a:p>
          <a:p>
            <a:r>
              <a:rPr lang="en-US" sz="2400" dirty="0"/>
              <a:t>In general, any STEM student (with the exception of biology) is expected to complete this sequence early in their academic journey.</a:t>
            </a:r>
          </a:p>
          <a:p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198635930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0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7" dur="500"/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8" fill="hold">
                      <p:stCondLst>
                        <p:cond delay="indefinite"/>
                      </p:stCondLst>
                      <p:childTnLst>
                        <p:par>
                          <p:cTn id="9" fill="hold">
                            <p:stCondLst>
                              <p:cond delay="0"/>
                            </p:stCondLst>
                            <p:childTnLst>
                              <p:par>
                                <p:cTn id="10" presetID="10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2" dur="500"/>
                                        <p:tgtEl>
                                          <p:spTgt spid="3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3" fill="hold">
                      <p:stCondLst>
                        <p:cond delay="indefinite"/>
                      </p:stCondLst>
                      <p:childTnLst>
                        <p:par>
                          <p:cTn id="14" fill="hold">
                            <p:stCondLst>
                              <p:cond delay="0"/>
                            </p:stCondLst>
                            <p:childTnLst>
                              <p:par>
                                <p:cTn id="15" presetID="10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7" dur="500"/>
                                        <p:tgtEl>
                                          <p:spTgt spid="3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8" fill="hold">
                      <p:stCondLst>
                        <p:cond delay="indefinite"/>
                      </p:stCondLst>
                      <p:childTnLst>
                        <p:par>
                          <p:cTn id="19" fill="hold">
                            <p:stCondLst>
                              <p:cond delay="0"/>
                            </p:stCondLst>
                            <p:childTnLst>
                              <p:par>
                                <p:cTn id="20" presetID="10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22" dur="500"/>
                                        <p:tgtEl>
                                          <p:spTgt spid="3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3" grpId="0" build="p"/>
    </p:bldLst>
  </p:timing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FA28D80F-221A-B962-1833-2FEE2F51DF18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646111" y="452718"/>
            <a:ext cx="9404723" cy="1195973"/>
          </a:xfrm>
        </p:spPr>
        <p:txBody>
          <a:bodyPr/>
          <a:lstStyle/>
          <a:p>
            <a:r>
              <a:rPr lang="en-US" dirty="0"/>
              <a:t>Backstory:</a:t>
            </a: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3A1B055A-966D-9F39-96E8-053E951541C2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969818" y="1967346"/>
            <a:ext cx="9080035" cy="4281054"/>
          </a:xfrm>
        </p:spPr>
        <p:txBody>
          <a:bodyPr anchor="ctr">
            <a:normAutofit/>
          </a:bodyPr>
          <a:lstStyle/>
          <a:p>
            <a:r>
              <a:rPr lang="en-US" sz="2800" dirty="0"/>
              <a:t>Since it is a large course, our interactions with students are quite limited.</a:t>
            </a:r>
          </a:p>
          <a:p>
            <a:r>
              <a:rPr lang="en-US" sz="2800" dirty="0"/>
              <a:t>There were a lot of well-meaning suggestions and improvements that were suggested (and implemented) to solve ‘problems’ that were perceived to plague the course.</a:t>
            </a:r>
          </a:p>
          <a:p>
            <a:r>
              <a:rPr lang="en-US" sz="2800" dirty="0"/>
              <a:t>There was no systematic way to verify how systemic the various issues were, because the basic demographic data didn’t exist.</a:t>
            </a:r>
          </a:p>
        </p:txBody>
      </p:sp>
    </p:spTree>
    <p:extLst>
      <p:ext uri="{BB962C8B-B14F-4D97-AF65-F5344CB8AC3E}">
        <p14:creationId xmlns:p14="http://schemas.microsoft.com/office/powerpoint/2010/main" val="552484752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" fill="hold">
                      <p:stCondLst>
                        <p:cond delay="indefinite"/>
                      </p:stCondLst>
                      <p:childTnLst>
                        <p:par>
                          <p:cTn id="12" fill="hold">
                            <p:stCondLst>
                              <p:cond delay="0"/>
                            </p:stCondLst>
                            <p:childTnLst>
                              <p:par>
                                <p:cTn id="13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3" grpId="0" build="p"/>
    </p:bldLst>
  </p:timing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F50D3E53-63B5-371E-6940-3D444E45F290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646111" y="452718"/>
            <a:ext cx="9404723" cy="960446"/>
          </a:xfrm>
        </p:spPr>
        <p:txBody>
          <a:bodyPr/>
          <a:lstStyle/>
          <a:p>
            <a:r>
              <a:rPr lang="en-US" dirty="0"/>
              <a:t>Designing the survey</a:t>
            </a:r>
          </a:p>
        </p:txBody>
      </p:sp>
      <p:graphicFrame>
        <p:nvGraphicFramePr>
          <p:cNvPr id="4" name="Content Placeholder 3">
            <a:extLst>
              <a:ext uri="{FF2B5EF4-FFF2-40B4-BE49-F238E27FC236}">
                <a16:creationId xmlns:a16="http://schemas.microsoft.com/office/drawing/2014/main" id="{5DA72D25-E06F-BE67-E498-4152C652D2C6}"/>
              </a:ext>
            </a:extLst>
          </p:cNvPr>
          <p:cNvGraphicFramePr>
            <a:graphicFrameLocks noGrp="1"/>
          </p:cNvGraphicFramePr>
          <p:nvPr>
            <p:ph idx="1"/>
            <p:extLst>
              <p:ext uri="{D42A27DB-BD31-4B8C-83A1-F6EECF244321}">
                <p14:modId xmlns:p14="http://schemas.microsoft.com/office/powerpoint/2010/main" val="3884759331"/>
              </p:ext>
            </p:extLst>
          </p:nvPr>
        </p:nvGraphicFramePr>
        <p:xfrm>
          <a:off x="997528" y="1413164"/>
          <a:ext cx="9052326" cy="4835235"/>
        </p:xfrm>
        <a:graphic>
          <a:graphicData uri="http://schemas.openxmlformats.org/drawingml/2006/diagram">
            <dgm:relIds xmlns:dgm="http://schemas.openxmlformats.org/drawingml/2006/diagram" xmlns:r="http://schemas.openxmlformats.org/officeDocument/2006/relationships" r:dm="rId2" r:lo="rId3" r:qs="rId4" r:cs="rId5"/>
          </a:graphicData>
        </a:graphic>
      </p:graphicFrame>
    </p:spTree>
    <p:extLst>
      <p:ext uri="{BB962C8B-B14F-4D97-AF65-F5344CB8AC3E}">
        <p14:creationId xmlns:p14="http://schemas.microsoft.com/office/powerpoint/2010/main" val="1953899923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Graphic spid="4" grpId="0">
        <p:bldAsOne/>
      </p:bldGraphic>
    </p:bldLst>
  </p:timing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19C7AA36-90B7-7997-9A64-0197C7E3F2F7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646111" y="452718"/>
            <a:ext cx="9404723" cy="891173"/>
          </a:xfrm>
        </p:spPr>
        <p:txBody>
          <a:bodyPr/>
          <a:lstStyle/>
          <a:p>
            <a:r>
              <a:rPr lang="en-US" dirty="0"/>
              <a:t>Implementation</a:t>
            </a: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5D8CDC10-7A68-F886-2B37-BC0EA5E43258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789710" y="1343892"/>
            <a:ext cx="9260144" cy="4904508"/>
          </a:xfrm>
        </p:spPr>
        <p:txBody>
          <a:bodyPr/>
          <a:lstStyle/>
          <a:p>
            <a:r>
              <a:rPr lang="en-US" dirty="0"/>
              <a:t>We limited it to 4 questions:</a:t>
            </a:r>
          </a:p>
          <a:p>
            <a:pPr lvl="1"/>
            <a:r>
              <a:rPr lang="en-US" dirty="0"/>
              <a:t>Intended major; pre-requisite course; 2 questions about comfort with pre-requisite topics</a:t>
            </a:r>
          </a:p>
          <a:p>
            <a:r>
              <a:rPr lang="en-US" dirty="0"/>
              <a:t>Instructors did not have to do anything extra:</a:t>
            </a:r>
          </a:p>
          <a:p>
            <a:pPr lvl="1"/>
            <a:r>
              <a:rPr lang="en-US" dirty="0"/>
              <a:t>Survey was pre-loaded into Canvas via a blueprint site</a:t>
            </a:r>
          </a:p>
          <a:p>
            <a:pPr lvl="1"/>
            <a:r>
              <a:rPr lang="en-US" dirty="0"/>
              <a:t>It was auto-’graded’</a:t>
            </a:r>
          </a:p>
          <a:p>
            <a:pPr lvl="1"/>
            <a:r>
              <a:rPr lang="en-US" dirty="0"/>
              <a:t>Results were compiled into a spreadsheet by me.</a:t>
            </a:r>
          </a:p>
          <a:p>
            <a:r>
              <a:rPr lang="en-US" dirty="0"/>
              <a:t>Students had to expend very little effort:</a:t>
            </a:r>
          </a:p>
          <a:p>
            <a:pPr lvl="1"/>
            <a:r>
              <a:rPr lang="en-US" dirty="0"/>
              <a:t>Appeared in canvas feed</a:t>
            </a:r>
          </a:p>
          <a:p>
            <a:pPr lvl="1"/>
            <a:r>
              <a:rPr lang="en-US" dirty="0"/>
              <a:t>Most finished in under a minute</a:t>
            </a:r>
          </a:p>
          <a:p>
            <a:endParaRPr lang="en-US" dirty="0"/>
          </a:p>
        </p:txBody>
      </p:sp>
      <p:sp>
        <p:nvSpPr>
          <p:cNvPr id="4" name="Rectangle: Rounded Corners 3">
            <a:extLst>
              <a:ext uri="{FF2B5EF4-FFF2-40B4-BE49-F238E27FC236}">
                <a16:creationId xmlns:a16="http://schemas.microsoft.com/office/drawing/2014/main" id="{819FB35A-2614-0594-BB74-2AF4D9C88D90}"/>
              </a:ext>
            </a:extLst>
          </p:cNvPr>
          <p:cNvSpPr/>
          <p:nvPr/>
        </p:nvSpPr>
        <p:spPr>
          <a:xfrm>
            <a:off x="1052945" y="5357227"/>
            <a:ext cx="8174182" cy="752628"/>
          </a:xfrm>
          <a:prstGeom prst="roundRect">
            <a:avLst/>
          </a:prstGeom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en-US" b="1" dirty="0"/>
              <a:t>98% of students completed survey in FA24!!</a:t>
            </a:r>
          </a:p>
        </p:txBody>
      </p:sp>
    </p:spTree>
    <p:extLst>
      <p:ext uri="{BB962C8B-B14F-4D97-AF65-F5344CB8AC3E}">
        <p14:creationId xmlns:p14="http://schemas.microsoft.com/office/powerpoint/2010/main" val="401531400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7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9" fill="hold">
                      <p:stCondLst>
                        <p:cond delay="indefinite"/>
                      </p:stCondLst>
                      <p:childTnLst>
                        <p:par>
                          <p:cTn id="10" fill="hold">
                            <p:stCondLst>
                              <p:cond delay="0"/>
                            </p:stCondLst>
                            <p:childTnLst>
                              <p:par>
                                <p:cTn id="11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3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5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7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5" end="5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9" fill="hold">
                      <p:stCondLst>
                        <p:cond delay="indefinite"/>
                      </p:stCondLst>
                      <p:childTnLst>
                        <p:par>
                          <p:cTn id="20" fill="hold">
                            <p:stCondLst>
                              <p:cond delay="0"/>
                            </p:stCondLst>
                            <p:childTnLst>
                              <p:par>
                                <p:cTn id="21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6" end="6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23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7" end="7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25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8" end="8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7" fill="hold">
                      <p:stCondLst>
                        <p:cond delay="indefinite"/>
                      </p:stCondLst>
                      <p:childTnLst>
                        <p:par>
                          <p:cTn id="28" fill="hold">
                            <p:stCondLst>
                              <p:cond delay="0"/>
                            </p:stCondLst>
                            <p:childTnLst>
                              <p:par>
                                <p:cTn id="29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3" grpId="0" build="p"/>
      <p:bldP spid="4" grpId="0" animBg="1"/>
    </p:bldLst>
  </p:timing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46533628-3B2F-B856-7217-EDDA8B0D9266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646111" y="452718"/>
            <a:ext cx="9404723" cy="918882"/>
          </a:xfrm>
        </p:spPr>
        <p:txBody>
          <a:bodyPr/>
          <a:lstStyle/>
          <a:p>
            <a:r>
              <a:rPr lang="en-US" dirty="0"/>
              <a:t>Benefits:</a:t>
            </a: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8902BB4B-7814-1FA4-E499-046185463130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1103312" y="1371600"/>
            <a:ext cx="8946541" cy="4876799"/>
          </a:xfrm>
        </p:spPr>
        <p:txBody>
          <a:bodyPr anchor="ctr">
            <a:normAutofit/>
          </a:bodyPr>
          <a:lstStyle/>
          <a:p>
            <a:r>
              <a:rPr lang="en-US" sz="2400" dirty="0"/>
              <a:t>We were able to access quality data that greatly changed our perception of the course and busted some myths about issues within it.</a:t>
            </a:r>
          </a:p>
          <a:p>
            <a:r>
              <a:rPr lang="en-US" sz="2400" dirty="0"/>
              <a:t>Student seemed to appreciate the opportunity to tell us more about themselves:</a:t>
            </a:r>
          </a:p>
          <a:p>
            <a:pPr lvl="1"/>
            <a:r>
              <a:rPr lang="en-US" sz="2400" dirty="0"/>
              <a:t>‘It made the course feel more personal.’</a:t>
            </a:r>
          </a:p>
          <a:p>
            <a:pPr lvl="1"/>
            <a:r>
              <a:rPr lang="en-US" sz="2400" dirty="0"/>
              <a:t>It improved the affect of students who were enrolled.</a:t>
            </a:r>
          </a:p>
          <a:p>
            <a:pPr lvl="1"/>
            <a:r>
              <a:rPr lang="en-US" sz="2400" dirty="0"/>
              <a:t>It was an indicator to them of what the instructors valued.</a:t>
            </a:r>
          </a:p>
        </p:txBody>
      </p:sp>
    </p:spTree>
    <p:extLst>
      <p:ext uri="{BB962C8B-B14F-4D97-AF65-F5344CB8AC3E}">
        <p14:creationId xmlns:p14="http://schemas.microsoft.com/office/powerpoint/2010/main" val="1857222070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1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3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5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3" grpId="0" build="p"/>
    </p:bldLst>
  </p:timing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BB84090C-58FF-0A7F-42F0-C9E7B8B28C74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646111" y="452718"/>
            <a:ext cx="9578544" cy="1112846"/>
          </a:xfrm>
        </p:spPr>
        <p:txBody>
          <a:bodyPr/>
          <a:lstStyle/>
          <a:p>
            <a:r>
              <a:rPr lang="en-US" dirty="0"/>
              <a:t>Myth: “This class is all engineers and math majors.”</a:t>
            </a:r>
          </a:p>
        </p:txBody>
      </p:sp>
      <p:graphicFrame>
        <p:nvGraphicFramePr>
          <p:cNvPr id="5" name="Content Placeholder 4">
            <a:extLst>
              <a:ext uri="{FF2B5EF4-FFF2-40B4-BE49-F238E27FC236}">
                <a16:creationId xmlns:a16="http://schemas.microsoft.com/office/drawing/2014/main" id="{5E082678-B1E1-BCBA-E4F5-D468CF6ED782}"/>
              </a:ext>
            </a:extLst>
          </p:cNvPr>
          <p:cNvGraphicFramePr>
            <a:graphicFrameLocks noGrp="1"/>
          </p:cNvGraphicFramePr>
          <p:nvPr>
            <p:ph idx="1"/>
            <p:extLst>
              <p:ext uri="{D42A27DB-BD31-4B8C-83A1-F6EECF244321}">
                <p14:modId xmlns:p14="http://schemas.microsoft.com/office/powerpoint/2010/main" val="2390728392"/>
              </p:ext>
            </p:extLst>
          </p:nvPr>
        </p:nvGraphicFramePr>
        <p:xfrm>
          <a:off x="1103313" y="2052638"/>
          <a:ext cx="8947150" cy="3337560"/>
        </p:xfrm>
        <a:graphic>
          <a:graphicData uri="http://schemas.openxmlformats.org/drawingml/2006/table">
            <a:tbl>
              <a:tblPr firstRow="1" bandRow="1">
                <a:tableStyleId>{5C22544A-7EE6-4342-B048-85BDC9FD1C3A}</a:tableStyleId>
              </a:tblPr>
              <a:tblGrid>
                <a:gridCol w="4473575">
                  <a:extLst>
                    <a:ext uri="{9D8B030D-6E8A-4147-A177-3AD203B41FA5}">
                      <a16:colId xmlns:a16="http://schemas.microsoft.com/office/drawing/2014/main" val="3421442678"/>
                    </a:ext>
                  </a:extLst>
                </a:gridCol>
                <a:gridCol w="4473575">
                  <a:extLst>
                    <a:ext uri="{9D8B030D-6E8A-4147-A177-3AD203B41FA5}">
                      <a16:colId xmlns:a16="http://schemas.microsoft.com/office/drawing/2014/main" val="2708105739"/>
                    </a:ext>
                  </a:extLst>
                </a:gridCol>
              </a:tblGrid>
              <a:tr h="370840">
                <a:tc>
                  <a:txBody>
                    <a:bodyPr/>
                    <a:lstStyle/>
                    <a:p>
                      <a:pPr algn="ctr"/>
                      <a:r>
                        <a:rPr lang="en-US" dirty="0"/>
                        <a:t>Major (Self-Reported)</a:t>
                      </a: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/>
                        <a:t>Percentage</a:t>
                      </a:r>
                    </a:p>
                  </a:txBody>
                  <a:tcPr/>
                </a:tc>
                <a:extLst>
                  <a:ext uri="{0D108BD9-81ED-4DB2-BD59-A6C34878D82A}">
                    <a16:rowId xmlns:a16="http://schemas.microsoft.com/office/drawing/2014/main" val="3397922848"/>
                  </a:ext>
                </a:extLst>
              </a:tr>
              <a:tr h="370840">
                <a:tc>
                  <a:txBody>
                    <a:bodyPr/>
                    <a:lstStyle/>
                    <a:p>
                      <a:pPr algn="ctr" fontAlgn="b"/>
                      <a:r>
                        <a:rPr lang="en-US" sz="1600" b="0" i="0" u="none" strike="noStrike" dirty="0">
                          <a:solidFill>
                            <a:srgbClr val="000000"/>
                          </a:solidFill>
                          <a:effectLst/>
                          <a:latin typeface="Aptos Narrow" panose="020B0004020202020204" pitchFamily="34" charset="0"/>
                        </a:rPr>
                        <a:t>Computer Science </a:t>
                      </a:r>
                    </a:p>
                  </a:txBody>
                  <a:tcPr marL="9525" marR="9525" marT="9525" marB="0" anchor="b"/>
                </a:tc>
                <a:tc>
                  <a:txBody>
                    <a:bodyPr/>
                    <a:lstStyle/>
                    <a:p>
                      <a:pPr algn="ctr" fontAlgn="b"/>
                      <a:r>
                        <a:rPr lang="en-US" sz="1600" b="0" i="0" u="none" strike="noStrike">
                          <a:solidFill>
                            <a:srgbClr val="000000"/>
                          </a:solidFill>
                          <a:effectLst/>
                          <a:latin typeface="Aptos Narrow" panose="020B0004020202020204" pitchFamily="34" charset="0"/>
                        </a:rPr>
                        <a:t>45.9%</a:t>
                      </a:r>
                    </a:p>
                  </a:txBody>
                  <a:tcPr marL="9525" marR="9525" marT="9525" marB="0" anchor="b"/>
                </a:tc>
                <a:extLst>
                  <a:ext uri="{0D108BD9-81ED-4DB2-BD59-A6C34878D82A}">
                    <a16:rowId xmlns:a16="http://schemas.microsoft.com/office/drawing/2014/main" val="1126227854"/>
                  </a:ext>
                </a:extLst>
              </a:tr>
              <a:tr h="370840">
                <a:tc>
                  <a:txBody>
                    <a:bodyPr/>
                    <a:lstStyle/>
                    <a:p>
                      <a:pPr algn="ctr" fontAlgn="b"/>
                      <a:r>
                        <a:rPr lang="en-US" sz="1600" b="0" i="0" u="none" strike="noStrike">
                          <a:solidFill>
                            <a:srgbClr val="000000"/>
                          </a:solidFill>
                          <a:effectLst/>
                          <a:latin typeface="Aptos Narrow" panose="020B0004020202020204" pitchFamily="34" charset="0"/>
                        </a:rPr>
                        <a:t>Engineering </a:t>
                      </a:r>
                    </a:p>
                  </a:txBody>
                  <a:tcPr marL="9525" marR="9525" marT="9525" marB="0" anchor="b"/>
                </a:tc>
                <a:tc>
                  <a:txBody>
                    <a:bodyPr/>
                    <a:lstStyle/>
                    <a:p>
                      <a:pPr algn="ctr" fontAlgn="b"/>
                      <a:r>
                        <a:rPr lang="en-US" sz="1600" b="0" i="0" u="none" strike="noStrike">
                          <a:solidFill>
                            <a:srgbClr val="000000"/>
                          </a:solidFill>
                          <a:effectLst/>
                          <a:latin typeface="Aptos Narrow" panose="020B0004020202020204" pitchFamily="34" charset="0"/>
                        </a:rPr>
                        <a:t>30.8%</a:t>
                      </a:r>
                    </a:p>
                  </a:txBody>
                  <a:tcPr marL="9525" marR="9525" marT="9525" marB="0" anchor="b"/>
                </a:tc>
                <a:extLst>
                  <a:ext uri="{0D108BD9-81ED-4DB2-BD59-A6C34878D82A}">
                    <a16:rowId xmlns:a16="http://schemas.microsoft.com/office/drawing/2014/main" val="4269788945"/>
                  </a:ext>
                </a:extLst>
              </a:tr>
              <a:tr h="370840">
                <a:tc>
                  <a:txBody>
                    <a:bodyPr/>
                    <a:lstStyle/>
                    <a:p>
                      <a:pPr algn="ctr" fontAlgn="b"/>
                      <a:r>
                        <a:rPr lang="en-US" sz="1600" b="0" i="0" u="none" strike="noStrike" dirty="0">
                          <a:solidFill>
                            <a:srgbClr val="000000"/>
                          </a:solidFill>
                          <a:effectLst/>
                          <a:latin typeface="Aptos Narrow" panose="020B0004020202020204" pitchFamily="34" charset="0"/>
                        </a:rPr>
                        <a:t>Biology</a:t>
                      </a:r>
                    </a:p>
                  </a:txBody>
                  <a:tcPr marL="9525" marR="9525" marT="9525" marB="0" anchor="b"/>
                </a:tc>
                <a:tc>
                  <a:txBody>
                    <a:bodyPr/>
                    <a:lstStyle/>
                    <a:p>
                      <a:pPr algn="ctr" fontAlgn="b"/>
                      <a:r>
                        <a:rPr lang="en-US" sz="1600" b="0" i="0" u="none" strike="noStrike">
                          <a:solidFill>
                            <a:srgbClr val="000000"/>
                          </a:solidFill>
                          <a:effectLst/>
                          <a:latin typeface="Aptos Narrow" panose="020B0004020202020204" pitchFamily="34" charset="0"/>
                        </a:rPr>
                        <a:t>6.4%</a:t>
                      </a:r>
                    </a:p>
                  </a:txBody>
                  <a:tcPr marL="9525" marR="9525" marT="9525" marB="0" anchor="b"/>
                </a:tc>
                <a:extLst>
                  <a:ext uri="{0D108BD9-81ED-4DB2-BD59-A6C34878D82A}">
                    <a16:rowId xmlns:a16="http://schemas.microsoft.com/office/drawing/2014/main" val="2970989269"/>
                  </a:ext>
                </a:extLst>
              </a:tr>
              <a:tr h="370840">
                <a:tc>
                  <a:txBody>
                    <a:bodyPr/>
                    <a:lstStyle/>
                    <a:p>
                      <a:pPr algn="ctr" fontAlgn="b"/>
                      <a:r>
                        <a:rPr lang="en-US" sz="1600" b="0" i="0" u="none" strike="noStrike">
                          <a:solidFill>
                            <a:srgbClr val="000000"/>
                          </a:solidFill>
                          <a:effectLst/>
                          <a:latin typeface="Aptos Narrow" panose="020B0004020202020204" pitchFamily="34" charset="0"/>
                        </a:rPr>
                        <a:t>Math</a:t>
                      </a:r>
                    </a:p>
                  </a:txBody>
                  <a:tcPr marL="9525" marR="9525" marT="9525" marB="0" anchor="b"/>
                </a:tc>
                <a:tc>
                  <a:txBody>
                    <a:bodyPr/>
                    <a:lstStyle/>
                    <a:p>
                      <a:pPr algn="ctr" fontAlgn="b"/>
                      <a:r>
                        <a:rPr lang="en-US" sz="1600" b="0" i="0" u="none" strike="noStrike">
                          <a:solidFill>
                            <a:srgbClr val="000000"/>
                          </a:solidFill>
                          <a:effectLst/>
                          <a:latin typeface="Aptos Narrow" panose="020B0004020202020204" pitchFamily="34" charset="0"/>
                        </a:rPr>
                        <a:t>5.5%</a:t>
                      </a:r>
                    </a:p>
                  </a:txBody>
                  <a:tcPr marL="9525" marR="9525" marT="9525" marB="0" anchor="b"/>
                </a:tc>
                <a:extLst>
                  <a:ext uri="{0D108BD9-81ED-4DB2-BD59-A6C34878D82A}">
                    <a16:rowId xmlns:a16="http://schemas.microsoft.com/office/drawing/2014/main" val="1087866108"/>
                  </a:ext>
                </a:extLst>
              </a:tr>
              <a:tr h="370840">
                <a:tc>
                  <a:txBody>
                    <a:bodyPr/>
                    <a:lstStyle/>
                    <a:p>
                      <a:pPr algn="ctr" fontAlgn="b"/>
                      <a:r>
                        <a:rPr lang="en-US" sz="1600" b="0" i="0" u="none" strike="noStrike">
                          <a:solidFill>
                            <a:srgbClr val="000000"/>
                          </a:solidFill>
                          <a:effectLst/>
                          <a:latin typeface="Aptos Narrow" panose="020B0004020202020204" pitchFamily="34" charset="0"/>
                        </a:rPr>
                        <a:t>Chemistry, Physics or Other NS</a:t>
                      </a:r>
                    </a:p>
                  </a:txBody>
                  <a:tcPr marL="9525" marR="9525" marT="9525" marB="0" anchor="b"/>
                </a:tc>
                <a:tc>
                  <a:txBody>
                    <a:bodyPr/>
                    <a:lstStyle/>
                    <a:p>
                      <a:pPr algn="ctr" fontAlgn="b"/>
                      <a:r>
                        <a:rPr lang="en-US" sz="1600" b="0" i="0" u="none" strike="noStrike">
                          <a:solidFill>
                            <a:srgbClr val="000000"/>
                          </a:solidFill>
                          <a:effectLst/>
                          <a:latin typeface="Aptos Narrow" panose="020B0004020202020204" pitchFamily="34" charset="0"/>
                        </a:rPr>
                        <a:t>4.6%</a:t>
                      </a:r>
                    </a:p>
                  </a:txBody>
                  <a:tcPr marL="9525" marR="9525" marT="9525" marB="0" anchor="b"/>
                </a:tc>
                <a:extLst>
                  <a:ext uri="{0D108BD9-81ED-4DB2-BD59-A6C34878D82A}">
                    <a16:rowId xmlns:a16="http://schemas.microsoft.com/office/drawing/2014/main" val="4177887379"/>
                  </a:ext>
                </a:extLst>
              </a:tr>
              <a:tr h="370840">
                <a:tc>
                  <a:txBody>
                    <a:bodyPr/>
                    <a:lstStyle/>
                    <a:p>
                      <a:pPr algn="ctr" fontAlgn="b"/>
                      <a:r>
                        <a:rPr lang="en-US" sz="1600" b="0" i="0" u="none" strike="noStrike">
                          <a:solidFill>
                            <a:srgbClr val="000000"/>
                          </a:solidFill>
                          <a:effectLst/>
                          <a:latin typeface="Aptos Narrow" panose="020B0004020202020204" pitchFamily="34" charset="0"/>
                        </a:rPr>
                        <a:t>Business</a:t>
                      </a:r>
                    </a:p>
                  </a:txBody>
                  <a:tcPr marL="9525" marR="9525" marT="9525" marB="0" anchor="b"/>
                </a:tc>
                <a:tc>
                  <a:txBody>
                    <a:bodyPr/>
                    <a:lstStyle/>
                    <a:p>
                      <a:pPr algn="ctr" fontAlgn="b"/>
                      <a:r>
                        <a:rPr lang="en-US" sz="1600" b="0" i="0" u="none" strike="noStrike">
                          <a:solidFill>
                            <a:srgbClr val="000000"/>
                          </a:solidFill>
                          <a:effectLst/>
                          <a:latin typeface="Aptos Narrow" panose="020B0004020202020204" pitchFamily="34" charset="0"/>
                        </a:rPr>
                        <a:t>4.0%</a:t>
                      </a:r>
                    </a:p>
                  </a:txBody>
                  <a:tcPr marL="9525" marR="9525" marT="9525" marB="0" anchor="b"/>
                </a:tc>
                <a:extLst>
                  <a:ext uri="{0D108BD9-81ED-4DB2-BD59-A6C34878D82A}">
                    <a16:rowId xmlns:a16="http://schemas.microsoft.com/office/drawing/2014/main" val="2567169990"/>
                  </a:ext>
                </a:extLst>
              </a:tr>
              <a:tr h="370840">
                <a:tc>
                  <a:txBody>
                    <a:bodyPr/>
                    <a:lstStyle/>
                    <a:p>
                      <a:pPr algn="ctr" fontAlgn="b"/>
                      <a:r>
                        <a:rPr lang="en-US" sz="1600" b="0" i="0" u="none" strike="noStrike" dirty="0">
                          <a:solidFill>
                            <a:srgbClr val="000000"/>
                          </a:solidFill>
                          <a:effectLst/>
                          <a:latin typeface="Aptos Narrow" panose="020B0004020202020204" pitchFamily="34" charset="0"/>
                        </a:rPr>
                        <a:t>Other</a:t>
                      </a:r>
                    </a:p>
                  </a:txBody>
                  <a:tcPr marL="9525" marR="9525" marT="9525" marB="0" anchor="b"/>
                </a:tc>
                <a:tc>
                  <a:txBody>
                    <a:bodyPr/>
                    <a:lstStyle/>
                    <a:p>
                      <a:pPr algn="ctr" fontAlgn="b"/>
                      <a:r>
                        <a:rPr lang="en-US" sz="1600" b="0" i="0" u="none" strike="noStrike">
                          <a:solidFill>
                            <a:srgbClr val="000000"/>
                          </a:solidFill>
                          <a:effectLst/>
                          <a:latin typeface="Aptos Narrow" panose="020B0004020202020204" pitchFamily="34" charset="0"/>
                        </a:rPr>
                        <a:t>1.6%</a:t>
                      </a:r>
                    </a:p>
                  </a:txBody>
                  <a:tcPr marL="9525" marR="9525" marT="9525" marB="0" anchor="b"/>
                </a:tc>
                <a:extLst>
                  <a:ext uri="{0D108BD9-81ED-4DB2-BD59-A6C34878D82A}">
                    <a16:rowId xmlns:a16="http://schemas.microsoft.com/office/drawing/2014/main" val="3099365819"/>
                  </a:ext>
                </a:extLst>
              </a:tr>
              <a:tr h="370840">
                <a:tc>
                  <a:txBody>
                    <a:bodyPr/>
                    <a:lstStyle/>
                    <a:p>
                      <a:pPr algn="ctr" fontAlgn="b"/>
                      <a:r>
                        <a:rPr lang="en-US" sz="1600" b="0" i="0" u="none" strike="noStrike">
                          <a:solidFill>
                            <a:srgbClr val="000000"/>
                          </a:solidFill>
                          <a:effectLst/>
                          <a:latin typeface="Aptos Narrow" panose="020B0004020202020204" pitchFamily="34" charset="0"/>
                        </a:rPr>
                        <a:t>Undecided</a:t>
                      </a:r>
                    </a:p>
                  </a:txBody>
                  <a:tcPr marL="9525" marR="9525" marT="9525" marB="0" anchor="b"/>
                </a:tc>
                <a:tc>
                  <a:txBody>
                    <a:bodyPr/>
                    <a:lstStyle/>
                    <a:p>
                      <a:pPr algn="ctr" fontAlgn="b"/>
                      <a:r>
                        <a:rPr lang="en-US" sz="1600" b="0" i="0" u="none" strike="noStrike" dirty="0">
                          <a:solidFill>
                            <a:srgbClr val="000000"/>
                          </a:solidFill>
                          <a:effectLst/>
                          <a:latin typeface="Aptos Narrow" panose="020B0004020202020204" pitchFamily="34" charset="0"/>
                        </a:rPr>
                        <a:t>1.2%</a:t>
                      </a:r>
                    </a:p>
                  </a:txBody>
                  <a:tcPr marL="9525" marR="9525" marT="9525" marB="0" anchor="b"/>
                </a:tc>
                <a:extLst>
                  <a:ext uri="{0D108BD9-81ED-4DB2-BD59-A6C34878D82A}">
                    <a16:rowId xmlns:a16="http://schemas.microsoft.com/office/drawing/2014/main" val="4238021220"/>
                  </a:ext>
                </a:extLst>
              </a:tr>
            </a:tbl>
          </a:graphicData>
        </a:graphic>
      </p:graphicFrame>
      <p:sp>
        <p:nvSpPr>
          <p:cNvPr id="7" name="TextBox 6">
            <a:extLst>
              <a:ext uri="{FF2B5EF4-FFF2-40B4-BE49-F238E27FC236}">
                <a16:creationId xmlns:a16="http://schemas.microsoft.com/office/drawing/2014/main" id="{3D6CC64F-22C9-38DA-F5DC-702FDE32C4B1}"/>
              </a:ext>
            </a:extLst>
          </p:cNvPr>
          <p:cNvSpPr txBox="1"/>
          <p:nvPr/>
        </p:nvSpPr>
        <p:spPr>
          <a:xfrm>
            <a:off x="997527" y="5692606"/>
            <a:ext cx="6096000" cy="369332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r>
              <a:rPr lang="en-US" dirty="0"/>
              <a:t>Math 152 FA24</a:t>
            </a:r>
          </a:p>
        </p:txBody>
      </p:sp>
    </p:spTree>
    <p:extLst>
      <p:ext uri="{BB962C8B-B14F-4D97-AF65-F5344CB8AC3E}">
        <p14:creationId xmlns:p14="http://schemas.microsoft.com/office/powerpoint/2010/main" val="852735412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39F21900-5D32-2790-2539-8972FBF9EE64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z="3600" dirty="0"/>
              <a:t>Myth: “Students are unaware of how poor their pre-calculus skills are.”</a:t>
            </a:r>
          </a:p>
        </p:txBody>
      </p:sp>
      <p:graphicFrame>
        <p:nvGraphicFramePr>
          <p:cNvPr id="4" name="Content Placeholder 3">
            <a:extLst>
              <a:ext uri="{FF2B5EF4-FFF2-40B4-BE49-F238E27FC236}">
                <a16:creationId xmlns:a16="http://schemas.microsoft.com/office/drawing/2014/main" id="{D27CDB5A-6702-2F6D-D579-D85F650EB022}"/>
              </a:ext>
            </a:extLst>
          </p:cNvPr>
          <p:cNvGraphicFramePr>
            <a:graphicFrameLocks noGrp="1"/>
          </p:cNvGraphicFramePr>
          <p:nvPr>
            <p:ph idx="1"/>
            <p:extLst>
              <p:ext uri="{D42A27DB-BD31-4B8C-83A1-F6EECF244321}">
                <p14:modId xmlns:p14="http://schemas.microsoft.com/office/powerpoint/2010/main" val="43098986"/>
              </p:ext>
            </p:extLst>
          </p:nvPr>
        </p:nvGraphicFramePr>
        <p:xfrm>
          <a:off x="1435823" y="2426710"/>
          <a:ext cx="8947149" cy="3126105"/>
        </p:xfrm>
        <a:graphic>
          <a:graphicData uri="http://schemas.openxmlformats.org/drawingml/2006/table">
            <a:tbl>
              <a:tblPr firstRow="1" bandRow="1">
                <a:tableStyleId>{5C22544A-7EE6-4342-B048-85BDC9FD1C3A}</a:tableStyleId>
              </a:tblPr>
              <a:tblGrid>
                <a:gridCol w="2982383">
                  <a:extLst>
                    <a:ext uri="{9D8B030D-6E8A-4147-A177-3AD203B41FA5}">
                      <a16:colId xmlns:a16="http://schemas.microsoft.com/office/drawing/2014/main" val="279490794"/>
                    </a:ext>
                  </a:extLst>
                </a:gridCol>
                <a:gridCol w="3257212">
                  <a:extLst>
                    <a:ext uri="{9D8B030D-6E8A-4147-A177-3AD203B41FA5}">
                      <a16:colId xmlns:a16="http://schemas.microsoft.com/office/drawing/2014/main" val="743170815"/>
                    </a:ext>
                  </a:extLst>
                </a:gridCol>
                <a:gridCol w="2707554">
                  <a:extLst>
                    <a:ext uri="{9D8B030D-6E8A-4147-A177-3AD203B41FA5}">
                      <a16:colId xmlns:a16="http://schemas.microsoft.com/office/drawing/2014/main" val="3331588336"/>
                    </a:ext>
                  </a:extLst>
                </a:gridCol>
              </a:tblGrid>
              <a:tr h="370840">
                <a:tc>
                  <a:txBody>
                    <a:bodyPr/>
                    <a:lstStyle/>
                    <a:p>
                      <a:pPr algn="ctr"/>
                      <a:r>
                        <a:rPr lang="en-US" sz="2800" dirty="0"/>
                        <a:t>Confidence</a:t>
                      </a: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sz="2800" dirty="0"/>
                        <a:t>Non-Pass Rate (DFW)</a:t>
                      </a: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sz="2800" dirty="0"/>
                        <a:t>GPA (in course)</a:t>
                      </a:r>
                    </a:p>
                  </a:txBody>
                  <a:tcPr/>
                </a:tc>
                <a:extLst>
                  <a:ext uri="{0D108BD9-81ED-4DB2-BD59-A6C34878D82A}">
                    <a16:rowId xmlns:a16="http://schemas.microsoft.com/office/drawing/2014/main" val="3251274343"/>
                  </a:ext>
                </a:extLst>
              </a:tr>
              <a:tr h="370840">
                <a:tc>
                  <a:txBody>
                    <a:bodyPr/>
                    <a:lstStyle/>
                    <a:p>
                      <a:pPr algn="ctr" fontAlgn="b"/>
                      <a:r>
                        <a:rPr lang="en-US" sz="2800" b="0" i="0" u="none" strike="noStrike" dirty="0">
                          <a:solidFill>
                            <a:srgbClr val="000000"/>
                          </a:solidFill>
                          <a:effectLst/>
                          <a:latin typeface="Aptos Narrow" panose="020B0004020202020204" pitchFamily="34" charset="0"/>
                        </a:rPr>
                        <a:t>5</a:t>
                      </a:r>
                    </a:p>
                  </a:txBody>
                  <a:tcPr marL="9525" marR="9525" marT="9525" marB="0" anchor="b"/>
                </a:tc>
                <a:tc>
                  <a:txBody>
                    <a:bodyPr/>
                    <a:lstStyle/>
                    <a:p>
                      <a:pPr algn="ctr" fontAlgn="b"/>
                      <a:r>
                        <a:rPr lang="en-US" sz="2800" b="0" i="0" u="none" strike="noStrike" dirty="0">
                          <a:solidFill>
                            <a:srgbClr val="000000"/>
                          </a:solidFill>
                          <a:effectLst/>
                          <a:latin typeface="Aptos Narrow" panose="020B0004020202020204" pitchFamily="34" charset="0"/>
                        </a:rPr>
                        <a:t>11%</a:t>
                      </a:r>
                    </a:p>
                  </a:txBody>
                  <a:tcPr marL="9525" marR="9525" marT="9525" marB="0" anchor="b"/>
                </a:tc>
                <a:tc>
                  <a:txBody>
                    <a:bodyPr/>
                    <a:lstStyle/>
                    <a:p>
                      <a:pPr algn="ctr" fontAlgn="b"/>
                      <a:r>
                        <a:rPr lang="en-US" sz="2800" b="0" i="0" u="none" strike="noStrike">
                          <a:solidFill>
                            <a:srgbClr val="000000"/>
                          </a:solidFill>
                          <a:effectLst/>
                          <a:latin typeface="Aptos Narrow" panose="020B0004020202020204" pitchFamily="34" charset="0"/>
                        </a:rPr>
                        <a:t>2.99</a:t>
                      </a:r>
                    </a:p>
                  </a:txBody>
                  <a:tcPr marL="9525" marR="9525" marT="9525" marB="0" anchor="b"/>
                </a:tc>
                <a:extLst>
                  <a:ext uri="{0D108BD9-81ED-4DB2-BD59-A6C34878D82A}">
                    <a16:rowId xmlns:a16="http://schemas.microsoft.com/office/drawing/2014/main" val="3550715530"/>
                  </a:ext>
                </a:extLst>
              </a:tr>
              <a:tr h="370840">
                <a:tc>
                  <a:txBody>
                    <a:bodyPr/>
                    <a:lstStyle/>
                    <a:p>
                      <a:pPr algn="ctr" fontAlgn="b"/>
                      <a:r>
                        <a:rPr lang="en-US" sz="2800" b="0" i="0" u="none" strike="noStrike" dirty="0">
                          <a:solidFill>
                            <a:srgbClr val="000000"/>
                          </a:solidFill>
                          <a:effectLst/>
                          <a:latin typeface="Aptos Narrow" panose="020B0004020202020204" pitchFamily="34" charset="0"/>
                        </a:rPr>
                        <a:t>4</a:t>
                      </a:r>
                    </a:p>
                  </a:txBody>
                  <a:tcPr marL="9525" marR="9525" marT="9525" marB="0" anchor="b"/>
                </a:tc>
                <a:tc>
                  <a:txBody>
                    <a:bodyPr/>
                    <a:lstStyle/>
                    <a:p>
                      <a:pPr algn="ctr" fontAlgn="b"/>
                      <a:r>
                        <a:rPr lang="en-US" sz="2800" b="0" i="0" u="none" strike="noStrike" dirty="0">
                          <a:solidFill>
                            <a:srgbClr val="000000"/>
                          </a:solidFill>
                          <a:effectLst/>
                          <a:latin typeface="Aptos Narrow" panose="020B0004020202020204" pitchFamily="34" charset="0"/>
                        </a:rPr>
                        <a:t>26%</a:t>
                      </a:r>
                    </a:p>
                  </a:txBody>
                  <a:tcPr marL="9525" marR="9525" marT="9525" marB="0" anchor="b"/>
                </a:tc>
                <a:tc>
                  <a:txBody>
                    <a:bodyPr/>
                    <a:lstStyle/>
                    <a:p>
                      <a:pPr algn="ctr" fontAlgn="b"/>
                      <a:r>
                        <a:rPr lang="en-US" sz="2800" b="0" i="0" u="none" strike="noStrike">
                          <a:solidFill>
                            <a:srgbClr val="000000"/>
                          </a:solidFill>
                          <a:effectLst/>
                          <a:latin typeface="Aptos Narrow" panose="020B0004020202020204" pitchFamily="34" charset="0"/>
                        </a:rPr>
                        <a:t>2.54</a:t>
                      </a:r>
                    </a:p>
                  </a:txBody>
                  <a:tcPr marL="9525" marR="9525" marT="9525" marB="0" anchor="b"/>
                </a:tc>
                <a:extLst>
                  <a:ext uri="{0D108BD9-81ED-4DB2-BD59-A6C34878D82A}">
                    <a16:rowId xmlns:a16="http://schemas.microsoft.com/office/drawing/2014/main" val="267988548"/>
                  </a:ext>
                </a:extLst>
              </a:tr>
              <a:tr h="370840">
                <a:tc>
                  <a:txBody>
                    <a:bodyPr/>
                    <a:lstStyle/>
                    <a:p>
                      <a:pPr algn="ctr" fontAlgn="b"/>
                      <a:r>
                        <a:rPr lang="en-US" sz="2800" b="0" i="0" u="none" strike="noStrike">
                          <a:solidFill>
                            <a:srgbClr val="000000"/>
                          </a:solidFill>
                          <a:effectLst/>
                          <a:latin typeface="Aptos Narrow" panose="020B0004020202020204" pitchFamily="34" charset="0"/>
                        </a:rPr>
                        <a:t>3</a:t>
                      </a:r>
                    </a:p>
                  </a:txBody>
                  <a:tcPr marL="9525" marR="9525" marT="9525" marB="0" anchor="b"/>
                </a:tc>
                <a:tc>
                  <a:txBody>
                    <a:bodyPr/>
                    <a:lstStyle/>
                    <a:p>
                      <a:pPr algn="ctr" fontAlgn="b"/>
                      <a:r>
                        <a:rPr lang="en-US" sz="2800" b="0" i="0" u="none" strike="noStrike" dirty="0">
                          <a:solidFill>
                            <a:srgbClr val="000000"/>
                          </a:solidFill>
                          <a:effectLst/>
                          <a:latin typeface="Aptos Narrow" panose="020B0004020202020204" pitchFamily="34" charset="0"/>
                        </a:rPr>
                        <a:t>46%</a:t>
                      </a:r>
                    </a:p>
                  </a:txBody>
                  <a:tcPr marL="9525" marR="9525" marT="9525" marB="0" anchor="b"/>
                </a:tc>
                <a:tc>
                  <a:txBody>
                    <a:bodyPr/>
                    <a:lstStyle/>
                    <a:p>
                      <a:pPr algn="ctr" fontAlgn="b"/>
                      <a:r>
                        <a:rPr lang="en-US" sz="2800" b="0" i="0" u="none" strike="noStrike" dirty="0">
                          <a:solidFill>
                            <a:srgbClr val="000000"/>
                          </a:solidFill>
                          <a:effectLst/>
                          <a:latin typeface="Aptos Narrow" panose="020B0004020202020204" pitchFamily="34" charset="0"/>
                        </a:rPr>
                        <a:t>1.70</a:t>
                      </a:r>
                    </a:p>
                  </a:txBody>
                  <a:tcPr marL="9525" marR="9525" marT="9525" marB="0" anchor="b"/>
                </a:tc>
                <a:extLst>
                  <a:ext uri="{0D108BD9-81ED-4DB2-BD59-A6C34878D82A}">
                    <a16:rowId xmlns:a16="http://schemas.microsoft.com/office/drawing/2014/main" val="1488530884"/>
                  </a:ext>
                </a:extLst>
              </a:tr>
              <a:tr h="370840">
                <a:tc>
                  <a:txBody>
                    <a:bodyPr/>
                    <a:lstStyle/>
                    <a:p>
                      <a:pPr algn="ctr" fontAlgn="b"/>
                      <a:r>
                        <a:rPr lang="en-US" sz="2800" b="0" i="0" u="none" strike="noStrike">
                          <a:solidFill>
                            <a:srgbClr val="000000"/>
                          </a:solidFill>
                          <a:effectLst/>
                          <a:latin typeface="Aptos Narrow" panose="020B0004020202020204" pitchFamily="34" charset="0"/>
                        </a:rPr>
                        <a:t>2</a:t>
                      </a:r>
                    </a:p>
                  </a:txBody>
                  <a:tcPr marL="9525" marR="9525" marT="9525" marB="0" anchor="b"/>
                </a:tc>
                <a:tc>
                  <a:txBody>
                    <a:bodyPr/>
                    <a:lstStyle/>
                    <a:p>
                      <a:pPr algn="ctr" fontAlgn="b"/>
                      <a:r>
                        <a:rPr lang="en-US" sz="2800" b="0" i="0" u="none" strike="noStrike" dirty="0">
                          <a:solidFill>
                            <a:srgbClr val="000000"/>
                          </a:solidFill>
                          <a:effectLst/>
                          <a:latin typeface="Aptos Narrow" panose="020B0004020202020204" pitchFamily="34" charset="0"/>
                        </a:rPr>
                        <a:t>52%</a:t>
                      </a:r>
                    </a:p>
                  </a:txBody>
                  <a:tcPr marL="9525" marR="9525" marT="9525" marB="0" anchor="b"/>
                </a:tc>
                <a:tc>
                  <a:txBody>
                    <a:bodyPr/>
                    <a:lstStyle/>
                    <a:p>
                      <a:pPr algn="ctr" fontAlgn="b"/>
                      <a:r>
                        <a:rPr lang="en-US" sz="2800" b="0" i="0" u="none" strike="noStrike" dirty="0">
                          <a:solidFill>
                            <a:srgbClr val="000000"/>
                          </a:solidFill>
                          <a:effectLst/>
                          <a:latin typeface="Aptos Narrow" panose="020B0004020202020204" pitchFamily="34" charset="0"/>
                        </a:rPr>
                        <a:t>1.60</a:t>
                      </a:r>
                    </a:p>
                  </a:txBody>
                  <a:tcPr marL="9525" marR="9525" marT="9525" marB="0" anchor="b"/>
                </a:tc>
                <a:extLst>
                  <a:ext uri="{0D108BD9-81ED-4DB2-BD59-A6C34878D82A}">
                    <a16:rowId xmlns:a16="http://schemas.microsoft.com/office/drawing/2014/main" val="4219858646"/>
                  </a:ext>
                </a:extLst>
              </a:tr>
              <a:tr h="370840">
                <a:tc>
                  <a:txBody>
                    <a:bodyPr/>
                    <a:lstStyle/>
                    <a:p>
                      <a:pPr algn="ctr" fontAlgn="b"/>
                      <a:r>
                        <a:rPr lang="en-US" sz="2800" b="0" i="0" u="none" strike="noStrike">
                          <a:solidFill>
                            <a:srgbClr val="000000"/>
                          </a:solidFill>
                          <a:effectLst/>
                          <a:latin typeface="Aptos Narrow" panose="020B0004020202020204" pitchFamily="34" charset="0"/>
                        </a:rPr>
                        <a:t>1</a:t>
                      </a:r>
                    </a:p>
                  </a:txBody>
                  <a:tcPr marL="9525" marR="9525" marT="9525" marB="0" anchor="b"/>
                </a:tc>
                <a:tc>
                  <a:txBody>
                    <a:bodyPr/>
                    <a:lstStyle/>
                    <a:p>
                      <a:pPr algn="ctr" fontAlgn="b"/>
                      <a:r>
                        <a:rPr lang="en-US" sz="2800" b="0" i="0" u="none" strike="noStrike">
                          <a:solidFill>
                            <a:srgbClr val="000000"/>
                          </a:solidFill>
                          <a:effectLst/>
                          <a:latin typeface="Aptos Narrow" panose="020B0004020202020204" pitchFamily="34" charset="0"/>
                        </a:rPr>
                        <a:t>78%</a:t>
                      </a:r>
                    </a:p>
                  </a:txBody>
                  <a:tcPr marL="9525" marR="9525" marT="9525" marB="0" anchor="b"/>
                </a:tc>
                <a:tc>
                  <a:txBody>
                    <a:bodyPr/>
                    <a:lstStyle/>
                    <a:p>
                      <a:pPr algn="ctr" fontAlgn="b"/>
                      <a:r>
                        <a:rPr lang="en-US" sz="2800" b="0" i="0" u="none" strike="noStrike" dirty="0">
                          <a:solidFill>
                            <a:srgbClr val="000000"/>
                          </a:solidFill>
                          <a:effectLst/>
                          <a:latin typeface="Aptos Narrow" panose="020B0004020202020204" pitchFamily="34" charset="0"/>
                        </a:rPr>
                        <a:t>0.85</a:t>
                      </a:r>
                    </a:p>
                  </a:txBody>
                  <a:tcPr marL="9525" marR="9525" marT="9525" marB="0" anchor="b"/>
                </a:tc>
                <a:extLst>
                  <a:ext uri="{0D108BD9-81ED-4DB2-BD59-A6C34878D82A}">
                    <a16:rowId xmlns:a16="http://schemas.microsoft.com/office/drawing/2014/main" val="1277790079"/>
                  </a:ext>
                </a:extLst>
              </a:tr>
            </a:tbl>
          </a:graphicData>
        </a:graphic>
      </p:graphicFrame>
      <p:sp>
        <p:nvSpPr>
          <p:cNvPr id="6" name="TextBox 5">
            <a:extLst>
              <a:ext uri="{FF2B5EF4-FFF2-40B4-BE49-F238E27FC236}">
                <a16:creationId xmlns:a16="http://schemas.microsoft.com/office/drawing/2014/main" id="{61FCBE91-B7D0-061D-4D76-ED1332243347}"/>
              </a:ext>
            </a:extLst>
          </p:cNvPr>
          <p:cNvSpPr txBox="1"/>
          <p:nvPr/>
        </p:nvSpPr>
        <p:spPr>
          <a:xfrm>
            <a:off x="1435823" y="5514891"/>
            <a:ext cx="6096000" cy="369332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r>
              <a:rPr lang="en-US" dirty="0"/>
              <a:t>Math 152 FA24</a:t>
            </a:r>
          </a:p>
        </p:txBody>
      </p:sp>
    </p:spTree>
    <p:extLst>
      <p:ext uri="{BB962C8B-B14F-4D97-AF65-F5344CB8AC3E}">
        <p14:creationId xmlns:p14="http://schemas.microsoft.com/office/powerpoint/2010/main" val="1529027804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1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489514FA-8F43-F188-1A21-9B43C1315601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/>
              <a:t>Myth: “Math majors are not challenged enough by this course.”</a:t>
            </a:r>
          </a:p>
        </p:txBody>
      </p:sp>
      <p:graphicFrame>
        <p:nvGraphicFramePr>
          <p:cNvPr id="4" name="Content Placeholder 3">
            <a:extLst>
              <a:ext uri="{FF2B5EF4-FFF2-40B4-BE49-F238E27FC236}">
                <a16:creationId xmlns:a16="http://schemas.microsoft.com/office/drawing/2014/main" id="{DBC015A9-F18F-1359-73BC-34B1D0399EE0}"/>
              </a:ext>
            </a:extLst>
          </p:cNvPr>
          <p:cNvGraphicFramePr>
            <a:graphicFrameLocks noGrp="1"/>
          </p:cNvGraphicFramePr>
          <p:nvPr>
            <p:ph idx="1"/>
            <p:extLst>
              <p:ext uri="{D42A27DB-BD31-4B8C-83A1-F6EECF244321}">
                <p14:modId xmlns:p14="http://schemas.microsoft.com/office/powerpoint/2010/main" val="1323098569"/>
              </p:ext>
            </p:extLst>
          </p:nvPr>
        </p:nvGraphicFramePr>
        <p:xfrm>
          <a:off x="1165392" y="2177329"/>
          <a:ext cx="8947149" cy="3373120"/>
        </p:xfrm>
        <a:graphic>
          <a:graphicData uri="http://schemas.openxmlformats.org/drawingml/2006/table">
            <a:tbl>
              <a:tblPr firstRow="1" bandRow="1">
                <a:tableStyleId>{5C22544A-7EE6-4342-B048-85BDC9FD1C3A}</a:tableStyleId>
              </a:tblPr>
              <a:tblGrid>
                <a:gridCol w="4902899">
                  <a:extLst>
                    <a:ext uri="{9D8B030D-6E8A-4147-A177-3AD203B41FA5}">
                      <a16:colId xmlns:a16="http://schemas.microsoft.com/office/drawing/2014/main" val="4063355398"/>
                    </a:ext>
                  </a:extLst>
                </a:gridCol>
                <a:gridCol w="2604654">
                  <a:extLst>
                    <a:ext uri="{9D8B030D-6E8A-4147-A177-3AD203B41FA5}">
                      <a16:colId xmlns:a16="http://schemas.microsoft.com/office/drawing/2014/main" val="2756707682"/>
                    </a:ext>
                  </a:extLst>
                </a:gridCol>
                <a:gridCol w="1439596">
                  <a:extLst>
                    <a:ext uri="{9D8B030D-6E8A-4147-A177-3AD203B41FA5}">
                      <a16:colId xmlns:a16="http://schemas.microsoft.com/office/drawing/2014/main" val="245879964"/>
                    </a:ext>
                  </a:extLst>
                </a:gridCol>
              </a:tblGrid>
              <a:tr h="370840">
                <a:tc>
                  <a:txBody>
                    <a:bodyPr/>
                    <a:lstStyle/>
                    <a:p>
                      <a:r>
                        <a:rPr lang="en-US" dirty="0"/>
                        <a:t>Major</a:t>
                      </a: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en-US" dirty="0"/>
                        <a:t>Non-Pass Rate (DFW)</a:t>
                      </a: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en-US" dirty="0"/>
                        <a:t>GPA</a:t>
                      </a:r>
                    </a:p>
                  </a:txBody>
                  <a:tcPr/>
                </a:tc>
                <a:extLst>
                  <a:ext uri="{0D108BD9-81ED-4DB2-BD59-A6C34878D82A}">
                    <a16:rowId xmlns:a16="http://schemas.microsoft.com/office/drawing/2014/main" val="635657954"/>
                  </a:ext>
                </a:extLst>
              </a:tr>
              <a:tr h="370840">
                <a:tc>
                  <a:txBody>
                    <a:bodyPr/>
                    <a:lstStyle/>
                    <a:p>
                      <a:pPr algn="ctr" fontAlgn="b"/>
                      <a:r>
                        <a:rPr lang="en-US" sz="2400" b="0" i="0" u="none" strike="noStrike" dirty="0">
                          <a:solidFill>
                            <a:srgbClr val="000000"/>
                          </a:solidFill>
                          <a:effectLst/>
                          <a:latin typeface="Aptos Narrow" panose="020B0004020202020204" pitchFamily="34" charset="0"/>
                        </a:rPr>
                        <a:t>Other</a:t>
                      </a:r>
                    </a:p>
                  </a:txBody>
                  <a:tcPr marL="9525" marR="9525" marT="9525" marB="0" anchor="b"/>
                </a:tc>
                <a:tc>
                  <a:txBody>
                    <a:bodyPr/>
                    <a:lstStyle/>
                    <a:p>
                      <a:pPr algn="ctr" fontAlgn="b"/>
                      <a:r>
                        <a:rPr lang="en-US" sz="2400" b="0" i="0" u="none" strike="noStrike">
                          <a:solidFill>
                            <a:srgbClr val="000000"/>
                          </a:solidFill>
                          <a:effectLst/>
                          <a:latin typeface="Aptos Narrow" panose="020B0004020202020204" pitchFamily="34" charset="0"/>
                        </a:rPr>
                        <a:t>23%</a:t>
                      </a:r>
                    </a:p>
                  </a:txBody>
                  <a:tcPr marL="9525" marR="9525" marT="9525" marB="0" anchor="b"/>
                </a:tc>
                <a:tc>
                  <a:txBody>
                    <a:bodyPr/>
                    <a:lstStyle/>
                    <a:p>
                      <a:pPr algn="ctr" fontAlgn="b"/>
                      <a:r>
                        <a:rPr lang="en-US" sz="2400" b="0" i="0" u="none" strike="noStrike">
                          <a:solidFill>
                            <a:srgbClr val="000000"/>
                          </a:solidFill>
                          <a:effectLst/>
                          <a:latin typeface="Aptos Narrow" panose="020B0004020202020204" pitchFamily="34" charset="0"/>
                        </a:rPr>
                        <a:t>2.70</a:t>
                      </a:r>
                    </a:p>
                  </a:txBody>
                  <a:tcPr marL="9525" marR="9525" marT="9525" marB="0" anchor="b"/>
                </a:tc>
                <a:extLst>
                  <a:ext uri="{0D108BD9-81ED-4DB2-BD59-A6C34878D82A}">
                    <a16:rowId xmlns:a16="http://schemas.microsoft.com/office/drawing/2014/main" val="1694002203"/>
                  </a:ext>
                </a:extLst>
              </a:tr>
              <a:tr h="370840">
                <a:tc>
                  <a:txBody>
                    <a:bodyPr/>
                    <a:lstStyle/>
                    <a:p>
                      <a:pPr algn="ctr" fontAlgn="b"/>
                      <a:r>
                        <a:rPr lang="en-US" sz="2400" b="0" i="0" u="none" strike="noStrike">
                          <a:solidFill>
                            <a:srgbClr val="000000"/>
                          </a:solidFill>
                          <a:effectLst/>
                          <a:latin typeface="Aptos Narrow" panose="020B0004020202020204" pitchFamily="34" charset="0"/>
                        </a:rPr>
                        <a:t>Completely Undecided</a:t>
                      </a:r>
                    </a:p>
                  </a:txBody>
                  <a:tcPr marL="9525" marR="9525" marT="9525" marB="0" anchor="b"/>
                </a:tc>
                <a:tc>
                  <a:txBody>
                    <a:bodyPr/>
                    <a:lstStyle/>
                    <a:p>
                      <a:pPr algn="ctr" fontAlgn="b"/>
                      <a:r>
                        <a:rPr lang="en-US" sz="2400" b="0" i="0" u="none" strike="noStrike">
                          <a:solidFill>
                            <a:srgbClr val="000000"/>
                          </a:solidFill>
                          <a:effectLst/>
                          <a:latin typeface="Aptos Narrow" panose="020B0004020202020204" pitchFamily="34" charset="0"/>
                        </a:rPr>
                        <a:t>10%</a:t>
                      </a:r>
                    </a:p>
                  </a:txBody>
                  <a:tcPr marL="9525" marR="9525" marT="9525" marB="0" anchor="b"/>
                </a:tc>
                <a:tc>
                  <a:txBody>
                    <a:bodyPr/>
                    <a:lstStyle/>
                    <a:p>
                      <a:pPr algn="ctr" fontAlgn="b"/>
                      <a:r>
                        <a:rPr lang="en-US" sz="2400" b="0" i="0" u="none" strike="noStrike">
                          <a:solidFill>
                            <a:srgbClr val="000000"/>
                          </a:solidFill>
                          <a:effectLst/>
                          <a:latin typeface="Aptos Narrow" panose="020B0004020202020204" pitchFamily="34" charset="0"/>
                        </a:rPr>
                        <a:t>2.55</a:t>
                      </a:r>
                    </a:p>
                  </a:txBody>
                  <a:tcPr marL="9525" marR="9525" marT="9525" marB="0" anchor="b"/>
                </a:tc>
                <a:extLst>
                  <a:ext uri="{0D108BD9-81ED-4DB2-BD59-A6C34878D82A}">
                    <a16:rowId xmlns:a16="http://schemas.microsoft.com/office/drawing/2014/main" val="2151154035"/>
                  </a:ext>
                </a:extLst>
              </a:tr>
              <a:tr h="370840">
                <a:tc>
                  <a:txBody>
                    <a:bodyPr/>
                    <a:lstStyle/>
                    <a:p>
                      <a:pPr algn="ctr" fontAlgn="b"/>
                      <a:r>
                        <a:rPr lang="en-US" sz="2400" b="0" i="0" u="none" strike="noStrike">
                          <a:solidFill>
                            <a:srgbClr val="000000"/>
                          </a:solidFill>
                          <a:effectLst/>
                          <a:latin typeface="Aptos Narrow" panose="020B0004020202020204" pitchFamily="34" charset="0"/>
                        </a:rPr>
                        <a:t>Business </a:t>
                      </a:r>
                    </a:p>
                  </a:txBody>
                  <a:tcPr marL="9525" marR="9525" marT="9525" marB="0" anchor="b"/>
                </a:tc>
                <a:tc>
                  <a:txBody>
                    <a:bodyPr/>
                    <a:lstStyle/>
                    <a:p>
                      <a:pPr algn="ctr" fontAlgn="b"/>
                      <a:r>
                        <a:rPr lang="en-US" sz="2400" b="0" i="0" u="none" strike="noStrike" dirty="0">
                          <a:solidFill>
                            <a:srgbClr val="000000"/>
                          </a:solidFill>
                          <a:effectLst/>
                          <a:latin typeface="Aptos Narrow" panose="020B0004020202020204" pitchFamily="34" charset="0"/>
                        </a:rPr>
                        <a:t>23%</a:t>
                      </a:r>
                    </a:p>
                  </a:txBody>
                  <a:tcPr marL="9525" marR="9525" marT="9525" marB="0" anchor="b"/>
                </a:tc>
                <a:tc>
                  <a:txBody>
                    <a:bodyPr/>
                    <a:lstStyle/>
                    <a:p>
                      <a:pPr algn="ctr" fontAlgn="b"/>
                      <a:r>
                        <a:rPr lang="en-US" sz="2400" b="0" i="0" u="none" strike="noStrike">
                          <a:solidFill>
                            <a:srgbClr val="000000"/>
                          </a:solidFill>
                          <a:effectLst/>
                          <a:latin typeface="Aptos Narrow" panose="020B0004020202020204" pitchFamily="34" charset="0"/>
                        </a:rPr>
                        <a:t>2.47</a:t>
                      </a:r>
                    </a:p>
                  </a:txBody>
                  <a:tcPr marL="9525" marR="9525" marT="9525" marB="0" anchor="b"/>
                </a:tc>
                <a:extLst>
                  <a:ext uri="{0D108BD9-81ED-4DB2-BD59-A6C34878D82A}">
                    <a16:rowId xmlns:a16="http://schemas.microsoft.com/office/drawing/2014/main" val="2101384435"/>
                  </a:ext>
                </a:extLst>
              </a:tr>
              <a:tr h="370840">
                <a:tc>
                  <a:txBody>
                    <a:bodyPr/>
                    <a:lstStyle/>
                    <a:p>
                      <a:pPr algn="ctr" fontAlgn="b"/>
                      <a:r>
                        <a:rPr lang="en-US" sz="2400" b="0" i="0" u="none" strike="noStrike">
                          <a:solidFill>
                            <a:srgbClr val="000000"/>
                          </a:solidFill>
                          <a:effectLst/>
                          <a:latin typeface="Aptos Narrow" panose="020B0004020202020204" pitchFamily="34" charset="0"/>
                        </a:rPr>
                        <a:t>Chemistry, Physics or Other NS</a:t>
                      </a:r>
                    </a:p>
                  </a:txBody>
                  <a:tcPr marL="9525" marR="9525" marT="9525" marB="0" anchor="b"/>
                </a:tc>
                <a:tc>
                  <a:txBody>
                    <a:bodyPr/>
                    <a:lstStyle/>
                    <a:p>
                      <a:pPr algn="ctr" fontAlgn="b"/>
                      <a:r>
                        <a:rPr lang="en-US" sz="2400" b="0" i="0" u="none" strike="noStrike">
                          <a:solidFill>
                            <a:srgbClr val="000000"/>
                          </a:solidFill>
                          <a:effectLst/>
                          <a:latin typeface="Aptos Narrow" panose="020B0004020202020204" pitchFamily="34" charset="0"/>
                        </a:rPr>
                        <a:t>24%</a:t>
                      </a:r>
                    </a:p>
                  </a:txBody>
                  <a:tcPr marL="9525" marR="9525" marT="9525" marB="0" anchor="b"/>
                </a:tc>
                <a:tc>
                  <a:txBody>
                    <a:bodyPr/>
                    <a:lstStyle/>
                    <a:p>
                      <a:pPr algn="ctr" fontAlgn="b"/>
                      <a:r>
                        <a:rPr lang="en-US" sz="2400" b="0" i="0" u="none" strike="noStrike">
                          <a:solidFill>
                            <a:srgbClr val="000000"/>
                          </a:solidFill>
                          <a:effectLst/>
                          <a:latin typeface="Aptos Narrow" panose="020B0004020202020204" pitchFamily="34" charset="0"/>
                        </a:rPr>
                        <a:t>2.46</a:t>
                      </a:r>
                    </a:p>
                  </a:txBody>
                  <a:tcPr marL="9525" marR="9525" marT="9525" marB="0" anchor="b"/>
                </a:tc>
                <a:extLst>
                  <a:ext uri="{0D108BD9-81ED-4DB2-BD59-A6C34878D82A}">
                    <a16:rowId xmlns:a16="http://schemas.microsoft.com/office/drawing/2014/main" val="2423145329"/>
                  </a:ext>
                </a:extLst>
              </a:tr>
              <a:tr h="370840">
                <a:tc>
                  <a:txBody>
                    <a:bodyPr/>
                    <a:lstStyle/>
                    <a:p>
                      <a:pPr algn="ctr" fontAlgn="b"/>
                      <a:r>
                        <a:rPr lang="en-US" sz="2400" b="0" i="0" u="none" strike="noStrike">
                          <a:solidFill>
                            <a:srgbClr val="000000"/>
                          </a:solidFill>
                          <a:effectLst/>
                          <a:latin typeface="Aptos Narrow" panose="020B0004020202020204" pitchFamily="34" charset="0"/>
                        </a:rPr>
                        <a:t>Biology</a:t>
                      </a:r>
                    </a:p>
                  </a:txBody>
                  <a:tcPr marL="9525" marR="9525" marT="9525" marB="0" anchor="b"/>
                </a:tc>
                <a:tc>
                  <a:txBody>
                    <a:bodyPr/>
                    <a:lstStyle/>
                    <a:p>
                      <a:pPr algn="ctr" fontAlgn="b"/>
                      <a:r>
                        <a:rPr lang="en-US" sz="2400" b="0" i="0" u="none" strike="noStrike" dirty="0">
                          <a:solidFill>
                            <a:srgbClr val="000000"/>
                          </a:solidFill>
                          <a:effectLst/>
                          <a:latin typeface="Aptos Narrow" panose="020B0004020202020204" pitchFamily="34" charset="0"/>
                        </a:rPr>
                        <a:t>29%</a:t>
                      </a:r>
                    </a:p>
                  </a:txBody>
                  <a:tcPr marL="9525" marR="9525" marT="9525" marB="0" anchor="b"/>
                </a:tc>
                <a:tc>
                  <a:txBody>
                    <a:bodyPr/>
                    <a:lstStyle/>
                    <a:p>
                      <a:pPr algn="ctr" fontAlgn="b"/>
                      <a:r>
                        <a:rPr lang="en-US" sz="2400" b="0" i="0" u="none" strike="noStrike">
                          <a:solidFill>
                            <a:srgbClr val="000000"/>
                          </a:solidFill>
                          <a:effectLst/>
                          <a:latin typeface="Aptos Narrow" panose="020B0004020202020204" pitchFamily="34" charset="0"/>
                        </a:rPr>
                        <a:t>2.30</a:t>
                      </a:r>
                    </a:p>
                  </a:txBody>
                  <a:tcPr marL="9525" marR="9525" marT="9525" marB="0" anchor="b"/>
                </a:tc>
                <a:extLst>
                  <a:ext uri="{0D108BD9-81ED-4DB2-BD59-A6C34878D82A}">
                    <a16:rowId xmlns:a16="http://schemas.microsoft.com/office/drawing/2014/main" val="4132136143"/>
                  </a:ext>
                </a:extLst>
              </a:tr>
              <a:tr h="370840">
                <a:tc>
                  <a:txBody>
                    <a:bodyPr/>
                    <a:lstStyle/>
                    <a:p>
                      <a:pPr algn="ctr" fontAlgn="b"/>
                      <a:r>
                        <a:rPr lang="en-US" sz="2400" b="0" i="0" u="none" strike="noStrike">
                          <a:solidFill>
                            <a:srgbClr val="000000"/>
                          </a:solidFill>
                          <a:effectLst/>
                          <a:latin typeface="Aptos Narrow" panose="020B0004020202020204" pitchFamily="34" charset="0"/>
                        </a:rPr>
                        <a:t>Engineering </a:t>
                      </a:r>
                    </a:p>
                  </a:txBody>
                  <a:tcPr marL="9525" marR="9525" marT="9525" marB="0" anchor="b"/>
                </a:tc>
                <a:tc>
                  <a:txBody>
                    <a:bodyPr/>
                    <a:lstStyle/>
                    <a:p>
                      <a:pPr algn="ctr" fontAlgn="b"/>
                      <a:r>
                        <a:rPr lang="en-US" sz="2400" b="0" i="0" u="none" strike="noStrike">
                          <a:solidFill>
                            <a:srgbClr val="000000"/>
                          </a:solidFill>
                          <a:effectLst/>
                          <a:latin typeface="Aptos Narrow" panose="020B0004020202020204" pitchFamily="34" charset="0"/>
                        </a:rPr>
                        <a:t>39%</a:t>
                      </a:r>
                    </a:p>
                  </a:txBody>
                  <a:tcPr marL="9525" marR="9525" marT="9525" marB="0" anchor="b"/>
                </a:tc>
                <a:tc>
                  <a:txBody>
                    <a:bodyPr/>
                    <a:lstStyle/>
                    <a:p>
                      <a:pPr algn="ctr" fontAlgn="b"/>
                      <a:r>
                        <a:rPr lang="en-US" sz="2400" b="0" i="0" u="none" strike="noStrike">
                          <a:solidFill>
                            <a:srgbClr val="000000"/>
                          </a:solidFill>
                          <a:effectLst/>
                          <a:latin typeface="Aptos Narrow" panose="020B0004020202020204" pitchFamily="34" charset="0"/>
                        </a:rPr>
                        <a:t>2.21</a:t>
                      </a:r>
                    </a:p>
                  </a:txBody>
                  <a:tcPr marL="9525" marR="9525" marT="9525" marB="0" anchor="b"/>
                </a:tc>
                <a:extLst>
                  <a:ext uri="{0D108BD9-81ED-4DB2-BD59-A6C34878D82A}">
                    <a16:rowId xmlns:a16="http://schemas.microsoft.com/office/drawing/2014/main" val="3714051014"/>
                  </a:ext>
                </a:extLst>
              </a:tr>
              <a:tr h="370840">
                <a:tc>
                  <a:txBody>
                    <a:bodyPr/>
                    <a:lstStyle/>
                    <a:p>
                      <a:pPr algn="ctr" fontAlgn="b"/>
                      <a:r>
                        <a:rPr lang="en-US" sz="2400" b="0" i="0" u="none" strike="noStrike">
                          <a:solidFill>
                            <a:srgbClr val="000000"/>
                          </a:solidFill>
                          <a:effectLst/>
                          <a:latin typeface="Aptos Narrow" panose="020B0004020202020204" pitchFamily="34" charset="0"/>
                        </a:rPr>
                        <a:t>Computer Science </a:t>
                      </a:r>
                    </a:p>
                  </a:txBody>
                  <a:tcPr marL="9525" marR="9525" marT="9525" marB="0" anchor="b"/>
                </a:tc>
                <a:tc>
                  <a:txBody>
                    <a:bodyPr/>
                    <a:lstStyle/>
                    <a:p>
                      <a:pPr algn="ctr" fontAlgn="b"/>
                      <a:r>
                        <a:rPr lang="en-US" sz="2400" b="0" i="0" u="none" strike="noStrike">
                          <a:solidFill>
                            <a:srgbClr val="000000"/>
                          </a:solidFill>
                          <a:effectLst/>
                          <a:latin typeface="Aptos Narrow" panose="020B0004020202020204" pitchFamily="34" charset="0"/>
                        </a:rPr>
                        <a:t>33%</a:t>
                      </a:r>
                    </a:p>
                  </a:txBody>
                  <a:tcPr marL="9525" marR="9525" marT="9525" marB="0" anchor="b"/>
                </a:tc>
                <a:tc>
                  <a:txBody>
                    <a:bodyPr/>
                    <a:lstStyle/>
                    <a:p>
                      <a:pPr algn="ctr" fontAlgn="b"/>
                      <a:r>
                        <a:rPr lang="en-US" sz="2400" b="0" i="0" u="none" strike="noStrike">
                          <a:solidFill>
                            <a:srgbClr val="000000"/>
                          </a:solidFill>
                          <a:effectLst/>
                          <a:latin typeface="Aptos Narrow" panose="020B0004020202020204" pitchFamily="34" charset="0"/>
                        </a:rPr>
                        <a:t>2.19</a:t>
                      </a:r>
                    </a:p>
                  </a:txBody>
                  <a:tcPr marL="9525" marR="9525" marT="9525" marB="0" anchor="b"/>
                </a:tc>
                <a:extLst>
                  <a:ext uri="{0D108BD9-81ED-4DB2-BD59-A6C34878D82A}">
                    <a16:rowId xmlns:a16="http://schemas.microsoft.com/office/drawing/2014/main" val="1867866635"/>
                  </a:ext>
                </a:extLst>
              </a:tr>
              <a:tr h="370840">
                <a:tc>
                  <a:txBody>
                    <a:bodyPr/>
                    <a:lstStyle/>
                    <a:p>
                      <a:pPr algn="ctr" fontAlgn="b"/>
                      <a:r>
                        <a:rPr lang="en-US" sz="2400" b="0" i="0" u="none" strike="noStrike">
                          <a:solidFill>
                            <a:srgbClr val="000000"/>
                          </a:solidFill>
                          <a:effectLst/>
                          <a:latin typeface="Aptos Narrow" panose="020B0004020202020204" pitchFamily="34" charset="0"/>
                        </a:rPr>
                        <a:t>Math</a:t>
                      </a:r>
                    </a:p>
                  </a:txBody>
                  <a:tcPr marL="9525" marR="9525" marT="9525" marB="0" anchor="b"/>
                </a:tc>
                <a:tc>
                  <a:txBody>
                    <a:bodyPr/>
                    <a:lstStyle/>
                    <a:p>
                      <a:pPr algn="ctr" fontAlgn="b"/>
                      <a:r>
                        <a:rPr lang="en-US" sz="2400" b="0" i="0" u="none" strike="noStrike">
                          <a:solidFill>
                            <a:srgbClr val="000000"/>
                          </a:solidFill>
                          <a:effectLst/>
                          <a:latin typeface="Aptos Narrow" panose="020B0004020202020204" pitchFamily="34" charset="0"/>
                        </a:rPr>
                        <a:t>37%</a:t>
                      </a:r>
                    </a:p>
                  </a:txBody>
                  <a:tcPr marL="9525" marR="9525" marT="9525" marB="0" anchor="b"/>
                </a:tc>
                <a:tc>
                  <a:txBody>
                    <a:bodyPr/>
                    <a:lstStyle/>
                    <a:p>
                      <a:pPr algn="ctr" fontAlgn="b"/>
                      <a:r>
                        <a:rPr lang="en-US" sz="2400" b="0" i="0" u="none" strike="noStrike" dirty="0">
                          <a:solidFill>
                            <a:srgbClr val="000000"/>
                          </a:solidFill>
                          <a:effectLst/>
                          <a:latin typeface="Aptos Narrow" panose="020B0004020202020204" pitchFamily="34" charset="0"/>
                        </a:rPr>
                        <a:t>2.17</a:t>
                      </a:r>
                    </a:p>
                  </a:txBody>
                  <a:tcPr marL="9525" marR="9525" marT="9525" marB="0" anchor="b"/>
                </a:tc>
                <a:extLst>
                  <a:ext uri="{0D108BD9-81ED-4DB2-BD59-A6C34878D82A}">
                    <a16:rowId xmlns:a16="http://schemas.microsoft.com/office/drawing/2014/main" val="930059374"/>
                  </a:ext>
                </a:extLst>
              </a:tr>
            </a:tbl>
          </a:graphicData>
        </a:graphic>
      </p:graphicFrame>
      <p:sp>
        <p:nvSpPr>
          <p:cNvPr id="5" name="TextBox 4">
            <a:extLst>
              <a:ext uri="{FF2B5EF4-FFF2-40B4-BE49-F238E27FC236}">
                <a16:creationId xmlns:a16="http://schemas.microsoft.com/office/drawing/2014/main" id="{1AD95E7E-8F1A-DCC2-5482-E2E0D487AA03}"/>
              </a:ext>
            </a:extLst>
          </p:cNvPr>
          <p:cNvSpPr txBox="1"/>
          <p:nvPr/>
        </p:nvSpPr>
        <p:spPr>
          <a:xfrm>
            <a:off x="1165392" y="6035950"/>
            <a:ext cx="1826141" cy="3693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dirty="0"/>
              <a:t>Math 152 FA24</a:t>
            </a:r>
          </a:p>
        </p:txBody>
      </p:sp>
    </p:spTree>
    <p:extLst>
      <p:ext uri="{BB962C8B-B14F-4D97-AF65-F5344CB8AC3E}">
        <p14:creationId xmlns:p14="http://schemas.microsoft.com/office/powerpoint/2010/main" val="1012911905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1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FD24D00A-7C27-E376-8422-EB70E85EB077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/>
              <a:t>Myth: “Students who AP test out of Calc I do worse in Calc 2.”</a:t>
            </a:r>
          </a:p>
        </p:txBody>
      </p:sp>
      <p:graphicFrame>
        <p:nvGraphicFramePr>
          <p:cNvPr id="4" name="Content Placeholder 3">
            <a:extLst>
              <a:ext uri="{FF2B5EF4-FFF2-40B4-BE49-F238E27FC236}">
                <a16:creationId xmlns:a16="http://schemas.microsoft.com/office/drawing/2014/main" id="{08D77D00-6C7D-0A72-9804-753FB0EF6962}"/>
              </a:ext>
            </a:extLst>
          </p:cNvPr>
          <p:cNvGraphicFramePr>
            <a:graphicFrameLocks noGrp="1"/>
          </p:cNvGraphicFramePr>
          <p:nvPr>
            <p:ph idx="1"/>
            <p:extLst>
              <p:ext uri="{D42A27DB-BD31-4B8C-83A1-F6EECF244321}">
                <p14:modId xmlns:p14="http://schemas.microsoft.com/office/powerpoint/2010/main" val="805938761"/>
              </p:ext>
            </p:extLst>
          </p:nvPr>
        </p:nvGraphicFramePr>
        <p:xfrm>
          <a:off x="1103685" y="3036310"/>
          <a:ext cx="8947149" cy="1112520"/>
        </p:xfrm>
        <a:graphic>
          <a:graphicData uri="http://schemas.openxmlformats.org/drawingml/2006/table">
            <a:tbl>
              <a:tblPr firstRow="1" bandRow="1">
                <a:tableStyleId>{5C22544A-7EE6-4342-B048-85BDC9FD1C3A}</a:tableStyleId>
              </a:tblPr>
              <a:tblGrid>
                <a:gridCol w="2982383">
                  <a:extLst>
                    <a:ext uri="{9D8B030D-6E8A-4147-A177-3AD203B41FA5}">
                      <a16:colId xmlns:a16="http://schemas.microsoft.com/office/drawing/2014/main" val="3000768525"/>
                    </a:ext>
                  </a:extLst>
                </a:gridCol>
                <a:gridCol w="2982383">
                  <a:extLst>
                    <a:ext uri="{9D8B030D-6E8A-4147-A177-3AD203B41FA5}">
                      <a16:colId xmlns:a16="http://schemas.microsoft.com/office/drawing/2014/main" val="666647786"/>
                    </a:ext>
                  </a:extLst>
                </a:gridCol>
                <a:gridCol w="2982383">
                  <a:extLst>
                    <a:ext uri="{9D8B030D-6E8A-4147-A177-3AD203B41FA5}">
                      <a16:colId xmlns:a16="http://schemas.microsoft.com/office/drawing/2014/main" val="2102202701"/>
                    </a:ext>
                  </a:extLst>
                </a:gridCol>
              </a:tblGrid>
              <a:tr h="370840">
                <a:tc>
                  <a:txBody>
                    <a:bodyPr/>
                    <a:lstStyle/>
                    <a:p>
                      <a:r>
                        <a:rPr lang="en-US" dirty="0"/>
                        <a:t>Category</a:t>
                      </a: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en-US" dirty="0"/>
                        <a:t>Non-Pass Rate (DFW)</a:t>
                      </a: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en-US" dirty="0"/>
                        <a:t>GPA</a:t>
                      </a:r>
                    </a:p>
                  </a:txBody>
                  <a:tcPr/>
                </a:tc>
                <a:extLst>
                  <a:ext uri="{0D108BD9-81ED-4DB2-BD59-A6C34878D82A}">
                    <a16:rowId xmlns:a16="http://schemas.microsoft.com/office/drawing/2014/main" val="3199659736"/>
                  </a:ext>
                </a:extLst>
              </a:tr>
              <a:tr h="370840">
                <a:tc>
                  <a:txBody>
                    <a:bodyPr/>
                    <a:lstStyle/>
                    <a:p>
                      <a:r>
                        <a:rPr lang="en-US" dirty="0"/>
                        <a:t>AP Students</a:t>
                      </a: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en-US" dirty="0"/>
                        <a:t>11.5%</a:t>
                      </a: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en-US" dirty="0"/>
                        <a:t>2.99</a:t>
                      </a:r>
                    </a:p>
                  </a:txBody>
                  <a:tcPr/>
                </a:tc>
                <a:extLst>
                  <a:ext uri="{0D108BD9-81ED-4DB2-BD59-A6C34878D82A}">
                    <a16:rowId xmlns:a16="http://schemas.microsoft.com/office/drawing/2014/main" val="1871394060"/>
                  </a:ext>
                </a:extLst>
              </a:tr>
              <a:tr h="370840">
                <a:tc>
                  <a:txBody>
                    <a:bodyPr/>
                    <a:lstStyle/>
                    <a:p>
                      <a:r>
                        <a:rPr lang="en-US" dirty="0"/>
                        <a:t>Overall</a:t>
                      </a: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en-US" dirty="0"/>
                        <a:t>32.5%</a:t>
                      </a: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en-US" dirty="0"/>
                        <a:t>2.23</a:t>
                      </a:r>
                    </a:p>
                  </a:txBody>
                  <a:tcPr/>
                </a:tc>
                <a:extLst>
                  <a:ext uri="{0D108BD9-81ED-4DB2-BD59-A6C34878D82A}">
                    <a16:rowId xmlns:a16="http://schemas.microsoft.com/office/drawing/2014/main" val="3068620566"/>
                  </a:ext>
                </a:extLst>
              </a:tr>
            </a:tbl>
          </a:graphicData>
        </a:graphic>
      </p:graphicFrame>
    </p:spTree>
    <p:extLst>
      <p:ext uri="{BB962C8B-B14F-4D97-AF65-F5344CB8AC3E}">
        <p14:creationId xmlns:p14="http://schemas.microsoft.com/office/powerpoint/2010/main" val="1671109536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1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B46D7C2E-1585-2C84-7F48-3AC44052FA1C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646111" y="452718"/>
            <a:ext cx="9404723" cy="974300"/>
          </a:xfrm>
        </p:spPr>
        <p:txBody>
          <a:bodyPr/>
          <a:lstStyle/>
          <a:p>
            <a:r>
              <a:rPr lang="en-US" dirty="0"/>
              <a:t>Summary:</a:t>
            </a: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59218FE4-1D10-4052-CF70-6651766CC1B0}"/>
              </a:ext>
            </a:extLst>
          </p:cNvPr>
          <p:cNvSpPr>
            <a:spLocks noGrp="1"/>
          </p:cNvSpPr>
          <p:nvPr>
            <p:ph idx="1"/>
          </p:nvPr>
        </p:nvSpPr>
        <p:spPr/>
        <p:txBody>
          <a:bodyPr anchor="ctr">
            <a:normAutofit/>
          </a:bodyPr>
          <a:lstStyle/>
          <a:p>
            <a:r>
              <a:rPr lang="en-US" sz="2800" dirty="0"/>
              <a:t>By keeping the survey brief, convenient and required, we were able to get a very high response rate.</a:t>
            </a:r>
          </a:p>
          <a:p>
            <a:r>
              <a:rPr lang="en-US" sz="2800" dirty="0"/>
              <a:t>The survey can be designed in a way that causes minimal inconvenience and time to instructors</a:t>
            </a:r>
          </a:p>
          <a:p>
            <a:r>
              <a:rPr lang="en-US" sz="2800" dirty="0"/>
              <a:t>We learned surprising and valuable information, that we will use to focus our improvement efforts</a:t>
            </a:r>
          </a:p>
        </p:txBody>
      </p:sp>
    </p:spTree>
    <p:extLst>
      <p:ext uri="{BB962C8B-B14F-4D97-AF65-F5344CB8AC3E}">
        <p14:creationId xmlns:p14="http://schemas.microsoft.com/office/powerpoint/2010/main" val="3096877174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" fill="hold">
                      <p:stCondLst>
                        <p:cond delay="indefinite"/>
                      </p:stCondLst>
                      <p:childTnLst>
                        <p:par>
                          <p:cTn id="12" fill="hold">
                            <p:stCondLst>
                              <p:cond delay="0"/>
                            </p:stCondLst>
                            <p:childTnLst>
                              <p:par>
                                <p:cTn id="13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3" grpId="0" build="p"/>
    </p:bldLst>
  </p:timing>
</p:sld>
</file>

<file path=ppt/slides/slide1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B1E27528-90FB-4C16-11EC-AADFDF260B60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646111" y="452718"/>
            <a:ext cx="9404723" cy="905027"/>
          </a:xfrm>
        </p:spPr>
        <p:txBody>
          <a:bodyPr/>
          <a:lstStyle/>
          <a:p>
            <a:r>
              <a:rPr lang="en-US" dirty="0"/>
              <a:t>Survey Questions</a:t>
            </a: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59EFBB4B-5C24-F7A4-7804-BB8EA3800ADD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872836" y="1717964"/>
            <a:ext cx="9177017" cy="4530435"/>
          </a:xfrm>
        </p:spPr>
        <p:txBody>
          <a:bodyPr>
            <a:normAutofit/>
          </a:bodyPr>
          <a:lstStyle/>
          <a:p>
            <a:pPr marL="457200" indent="-457200">
              <a:buFont typeface="+mj-lt"/>
              <a:buAutoNum type="arabicPeriod"/>
            </a:pPr>
            <a:r>
              <a:rPr lang="en-US" sz="2600" dirty="0"/>
              <a:t>What is your intended major? (Choose from list)</a:t>
            </a:r>
          </a:p>
          <a:p>
            <a:pPr marL="457200" indent="-457200">
              <a:buFont typeface="+mj-lt"/>
              <a:buAutoNum type="arabicPeriod"/>
            </a:pPr>
            <a:r>
              <a:rPr lang="en-US" sz="2600" dirty="0"/>
              <a:t>How did you fulfill the pre-requisite? (Choose from list)</a:t>
            </a:r>
          </a:p>
          <a:p>
            <a:pPr marL="457200" indent="-457200">
              <a:buFont typeface="+mj-lt"/>
              <a:buAutoNum type="arabicPeriod"/>
            </a:pPr>
            <a:r>
              <a:rPr lang="en-US" sz="2600" dirty="0"/>
              <a:t>Rate on scale from 1 to 5 how confident you are with pre-requisite material. (5-Very confident, 4-confident, 3-unsure, 2-unconfident, 1- very unconfident)</a:t>
            </a:r>
          </a:p>
          <a:p>
            <a:pPr marL="457200" indent="-457200">
              <a:buFont typeface="+mj-lt"/>
              <a:buAutoNum type="arabicPeriod"/>
            </a:pPr>
            <a:r>
              <a:rPr lang="en-US" sz="2600" dirty="0"/>
              <a:t>If you are concerned about pre-requisite topics, which topics concern you the most? Check all that apply. (Some of the options: Trigonometric Identities, Factoring Polynomials, Solving Inequalities etc.)</a:t>
            </a:r>
          </a:p>
        </p:txBody>
      </p:sp>
    </p:spTree>
    <p:extLst>
      <p:ext uri="{BB962C8B-B14F-4D97-AF65-F5344CB8AC3E}">
        <p14:creationId xmlns:p14="http://schemas.microsoft.com/office/powerpoint/2010/main" val="1810752700"/>
      </p:ext>
    </p:extLst>
  </p:cSld>
  <p:clrMapOvr>
    <a:masterClrMapping/>
  </p:clrMapOvr>
</p:sld>
</file>

<file path=ppt/theme/_rels/theme1.xml.rels><?xml version="1.0" encoding="UTF-8" standalone="yes"?>
<Relationships xmlns="http://schemas.openxmlformats.org/package/2006/relationships"><Relationship Id="rId1" Type="http://schemas.openxmlformats.org/officeDocument/2006/relationships/image" Target="../media/image1.jpeg"/></Relationships>
</file>

<file path=ppt/theme/theme1.xml><?xml version="1.0" encoding="utf-8"?>
<a:theme xmlns:a="http://schemas.openxmlformats.org/drawingml/2006/main" name="Ion">
  <a:themeElements>
    <a:clrScheme name="Ion">
      <a:dk1>
        <a:sysClr val="windowText" lastClr="000000"/>
      </a:dk1>
      <a:lt1>
        <a:sysClr val="window" lastClr="FFFFFF"/>
      </a:lt1>
      <a:dk2>
        <a:srgbClr val="1E5155"/>
      </a:dk2>
      <a:lt2>
        <a:srgbClr val="EBEBEB"/>
      </a:lt2>
      <a:accent1>
        <a:srgbClr val="B01513"/>
      </a:accent1>
      <a:accent2>
        <a:srgbClr val="EA6312"/>
      </a:accent2>
      <a:accent3>
        <a:srgbClr val="E6B729"/>
      </a:accent3>
      <a:accent4>
        <a:srgbClr val="6AAC90"/>
      </a:accent4>
      <a:accent5>
        <a:srgbClr val="54849A"/>
      </a:accent5>
      <a:accent6>
        <a:srgbClr val="9E5E9B"/>
      </a:accent6>
      <a:hlink>
        <a:srgbClr val="58C1BA"/>
      </a:hlink>
      <a:folHlink>
        <a:srgbClr val="9DFFCB"/>
      </a:folHlink>
    </a:clrScheme>
    <a:fontScheme name="Ion">
      <a:majorFont>
        <a:latin typeface="Century Gothic" panose="020B0502020202020204"/>
        <a:ea typeface=""/>
        <a:cs typeface=""/>
        <a:font script="Jpan" typeface="メイリオ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entury Gothic" panose="020B0502020202020204"/>
        <a:ea typeface=""/>
        <a:cs typeface=""/>
        <a:font script="Jpan" typeface="メイリオ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Ion">
      <a:fillStyleLst>
        <a:solidFill>
          <a:schemeClr val="phClr"/>
        </a:solidFill>
        <a:gradFill rotWithShape="1">
          <a:gsLst>
            <a:gs pos="0">
              <a:schemeClr val="phClr">
                <a:tint val="64000"/>
                <a:lumMod val="118000"/>
              </a:schemeClr>
            </a:gs>
            <a:gs pos="100000">
              <a:schemeClr val="phClr">
                <a:tint val="92000"/>
                <a:alpha val="100000"/>
                <a:lumMod val="110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tint val="98000"/>
                <a:lumMod val="114000"/>
              </a:schemeClr>
            </a:gs>
            <a:gs pos="100000">
              <a:schemeClr val="phClr">
                <a:shade val="90000"/>
                <a:lumMod val="84000"/>
              </a:schemeClr>
            </a:gs>
          </a:gsLst>
          <a:lin ang="5400000" scaled="0"/>
        </a:gradFill>
      </a:fillStyleLst>
      <a:lnStyleLst>
        <a:ln w="9525" cap="rnd" cmpd="sng" algn="ctr">
          <a:solidFill>
            <a:schemeClr val="phClr"/>
          </a:solidFill>
          <a:prstDash val="solid"/>
        </a:ln>
        <a:ln w="19050" cap="rnd" cmpd="sng" algn="ctr">
          <a:solidFill>
            <a:schemeClr val="phClr"/>
          </a:solidFill>
          <a:prstDash val="solid"/>
        </a:ln>
        <a:ln w="28575" cap="rnd" cmpd="sng" algn="ctr">
          <a:solidFill>
            <a:schemeClr val="phClr"/>
          </a:solidFill>
          <a:prstDash val="solid"/>
        </a:ln>
      </a:lnStyleLst>
      <a:effectStyleLst>
        <a:effectStyle>
          <a:effectLst/>
        </a:effectStyle>
        <a:effectStyle>
          <a:effectLst>
            <a:outerShdw blurRad="38100" dist="25400" dir="5400000" rotWithShape="0">
              <a:srgbClr val="000000">
                <a:alpha val="45000"/>
              </a:srgbClr>
            </a:outerShdw>
          </a:effectLst>
        </a:effectStyle>
        <a:effectStyle>
          <a:effectLst>
            <a:outerShdw blurRad="63500" dist="38100" dir="5400000" rotWithShape="0">
              <a:srgbClr val="000000">
                <a:alpha val="60000"/>
              </a:srgbClr>
            </a:outerShdw>
          </a:effectLst>
          <a:scene3d>
            <a:camera prst="orthographicFront">
              <a:rot lat="0" lon="0" rev="0"/>
            </a:camera>
            <a:lightRig rig="threePt" dir="tl"/>
          </a:scene3d>
          <a:sp3d prstMaterial="plastic">
            <a:bevelT w="0" h="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97000"/>
                <a:hueMod val="88000"/>
                <a:satMod val="130000"/>
                <a:lumMod val="124000"/>
              </a:schemeClr>
            </a:gs>
            <a:gs pos="100000">
              <a:schemeClr val="phClr">
                <a:tint val="96000"/>
                <a:shade val="88000"/>
                <a:hueMod val="108000"/>
                <a:satMod val="164000"/>
                <a:lumMod val="76000"/>
              </a:schemeClr>
            </a:gs>
          </a:gsLst>
          <a:path path="circle">
            <a:fillToRect l="45000" t="65000" r="125000" b="100000"/>
          </a:path>
        </a:gradFill>
        <a:blipFill rotWithShape="1">
          <a:blip xmlns:r="http://schemas.openxmlformats.org/officeDocument/2006/relationships" r:embed="rId1">
            <a:duotone>
              <a:schemeClr val="phClr">
                <a:shade val="69000"/>
                <a:hueMod val="108000"/>
                <a:satMod val="164000"/>
                <a:lumMod val="74000"/>
              </a:schemeClr>
              <a:schemeClr val="phClr">
                <a:tint val="96000"/>
                <a:hueMod val="88000"/>
                <a:satMod val="140000"/>
                <a:lumMod val="132000"/>
              </a:schemeClr>
            </a:duotone>
          </a:blip>
          <a:stretch/>
        </a:blip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Ion" id="{B8441ADB-2E43-4AF7-B97A-BD870242C6A8}" vid="{292E63A9-BB86-4E3D-B92A-7223C6510D2E}"/>
    </a:ext>
  </a:extLst>
</a:theme>
</file>

<file path=docProps/app.xml><?xml version="1.0" encoding="utf-8"?>
<Properties xmlns="http://schemas.openxmlformats.org/officeDocument/2006/extended-properties" xmlns:vt="http://schemas.openxmlformats.org/officeDocument/2006/docPropsVTypes">
  <Template>Ion</Template>
  <TotalTime>557</TotalTime>
  <Words>781</Words>
  <Application>Microsoft Office PowerPoint</Application>
  <PresentationFormat>Widescreen</PresentationFormat>
  <Paragraphs>128</Paragraphs>
  <Slides>13</Slides>
  <Notes>0</Notes>
  <HiddenSlides>0</HiddenSlides>
  <MMClips>0</MMClips>
  <ScaleCrop>false</ScaleCrop>
  <HeadingPairs>
    <vt:vector size="6" baseType="variant">
      <vt:variant>
        <vt:lpstr>Fonts Used</vt:lpstr>
      </vt:variant>
      <vt:variant>
        <vt:i4>3</vt:i4>
      </vt:variant>
      <vt:variant>
        <vt:lpstr>Theme</vt:lpstr>
      </vt:variant>
      <vt:variant>
        <vt:i4>1</vt:i4>
      </vt:variant>
      <vt:variant>
        <vt:lpstr>Slide Titles</vt:lpstr>
      </vt:variant>
      <vt:variant>
        <vt:i4>13</vt:i4>
      </vt:variant>
    </vt:vector>
  </HeadingPairs>
  <TitlesOfParts>
    <vt:vector size="17" baseType="lpstr">
      <vt:lpstr>Aptos Narrow</vt:lpstr>
      <vt:lpstr>Century Gothic</vt:lpstr>
      <vt:lpstr>Wingdings 3</vt:lpstr>
      <vt:lpstr>Ion</vt:lpstr>
      <vt:lpstr>A Demographic Survey of Calculus for Math and Natural Science Students</vt:lpstr>
      <vt:lpstr>Contents:</vt:lpstr>
      <vt:lpstr>Course Description</vt:lpstr>
      <vt:lpstr>Backstory:</vt:lpstr>
      <vt:lpstr>Designing the survey</vt:lpstr>
      <vt:lpstr>Implementation</vt:lpstr>
      <vt:lpstr>Benefits:</vt:lpstr>
      <vt:lpstr>Myth: “This class is all engineers and math majors.”</vt:lpstr>
      <vt:lpstr>Myth: “Students are unaware of how poor their pre-calculus skills are.”</vt:lpstr>
      <vt:lpstr>Myth: “Math majors are not challenged enough by this course.”</vt:lpstr>
      <vt:lpstr>Myth: “Students who AP test out of Calc I do worse in Calc 2.”</vt:lpstr>
      <vt:lpstr>Summary:</vt:lpstr>
      <vt:lpstr>Survey Questions</vt:lpstr>
    </vt:vector>
  </TitlesOfParts>
  <Company/>
  <LinksUpToDate>false</LinksUpToDate>
  <SharedDoc>false</SharedDoc>
  <HyperlinksChanged>false</HyperlinksChanged>
  <AppVersion>16.0000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/>
  <dc:creator>Matt Sequin</dc:creator>
  <cp:lastModifiedBy>Matt Sequin</cp:lastModifiedBy>
  <cp:revision>8</cp:revision>
  <dcterms:created xsi:type="dcterms:W3CDTF">2025-05-14T13:58:27Z</dcterms:created>
  <dcterms:modified xsi:type="dcterms:W3CDTF">2025-05-29T17:17:45Z</dcterms:modified>
</cp:coreProperties>
</file>